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347" r:id="rId3"/>
    <p:sldId id="348" r:id="rId4"/>
    <p:sldId id="349" r:id="rId5"/>
    <p:sldId id="350" r:id="rId6"/>
    <p:sldId id="405" r:id="rId7"/>
    <p:sldId id="351" r:id="rId8"/>
    <p:sldId id="406" r:id="rId9"/>
    <p:sldId id="353" r:id="rId10"/>
    <p:sldId id="354" r:id="rId11"/>
    <p:sldId id="355" r:id="rId12"/>
    <p:sldId id="407" r:id="rId13"/>
    <p:sldId id="356" r:id="rId14"/>
    <p:sldId id="357" r:id="rId15"/>
    <p:sldId id="358" r:id="rId16"/>
    <p:sldId id="359" r:id="rId17"/>
    <p:sldId id="360" r:id="rId1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56" y="-68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sektorns faktiska och strukturella finansiella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86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arbetslöshetsförsäkring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 respektive miljarder kronor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68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Skatter och avgifter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5581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Fördelning av offentliga sektorns inkomster 2014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totala inkomster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1196752"/>
            <a:ext cx="439248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990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inkomstskatter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60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Arbetsgivaravgifter m.m. och lönesumma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989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Statens aktieutdelningar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062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Skattereduktioner för underskott av kapital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21997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Tremånaders bolåneränta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71628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Maastrichtskuld och offentliga sektorns finansiella nettoförmögenhet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25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inkomster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768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484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 respektive procentuell förändring i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33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Fördelning av offentliga sektorns utgifter 2014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totala utgifter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1268760"/>
            <a:ext cx="489654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40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Befolkningstillväxt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586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Befolkningen utanför arbetsför ålder som andel av befolkningen i arbetsför ålder 20−64 år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Andel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23023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Statliga och kommunala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3316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152</Words>
  <Application>Microsoft Office PowerPoint</Application>
  <PresentationFormat>A4 (210 x 297 mm)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Offentliga sektorns faktiska och strukturella finansiella sparande</vt:lpstr>
      <vt:lpstr>Maastrichtskuld och offentliga sektorns finansiella nettoförmögenhet</vt:lpstr>
      <vt:lpstr>Strukturella inkomster i offentlig sektor</vt:lpstr>
      <vt:lpstr>Strukturella utgifter i offentlig sektor</vt:lpstr>
      <vt:lpstr>Offentliga sektorns utgifter</vt:lpstr>
      <vt:lpstr>Fördelning av offentliga sektorns utgifter 2014</vt:lpstr>
      <vt:lpstr>Befolkningstillväxt</vt:lpstr>
      <vt:lpstr>Befolkningen utanför arbetsför ålder som andel av befolkningen i arbetsför ålder 20−64 år</vt:lpstr>
      <vt:lpstr>Statliga och kommunala investeringar</vt:lpstr>
      <vt:lpstr>Arbetslöshet och arbetslöshetsförsäkring</vt:lpstr>
      <vt:lpstr>Skatter och avgifter</vt:lpstr>
      <vt:lpstr>Fördelning av offentliga sektorns inkomster 2014</vt:lpstr>
      <vt:lpstr>Hushållens inkomstskatter</vt:lpstr>
      <vt:lpstr>Arbetsgivaravgifter m.m. och lönesumma</vt:lpstr>
      <vt:lpstr>Statens aktieutdelningar</vt:lpstr>
      <vt:lpstr>Skattereduktioner för underskott av kapital</vt:lpstr>
      <vt:lpstr>Tremånaders bolåneränta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45</cp:revision>
  <dcterms:created xsi:type="dcterms:W3CDTF">2013-02-22T10:31:08Z</dcterms:created>
  <dcterms:modified xsi:type="dcterms:W3CDTF">2015-06-16T07:41:26Z</dcterms:modified>
</cp:coreProperties>
</file>