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56" y="-68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72928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453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faktiska och strukturella finansiella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90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89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Sverige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40403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388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Exportorderingång i industrin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Diffusionsindex respektive 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91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real disponibel inkomst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82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BNP-gap, KPIF och reporänta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17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53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22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519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108</Words>
  <Application>Microsoft Office PowerPoint</Application>
  <PresentationFormat>A4 (210 x 297 mm)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Barometerindikatorn och BNP</vt:lpstr>
      <vt:lpstr>Konsumentförtroende i USA, euroområdet och Sverige</vt:lpstr>
      <vt:lpstr>Styrräntor</vt:lpstr>
      <vt:lpstr>Exportorderingång i industrin</vt:lpstr>
      <vt:lpstr>Hushållens konsumtion, real disponibel inkomst och sparkvot</vt:lpstr>
      <vt:lpstr>BNP-gap, KPIF och reporänta</vt:lpstr>
      <vt:lpstr>Arbetslöshet och jämviktsarbetslöshet</vt:lpstr>
      <vt:lpstr>Inflationsförväntningar</vt:lpstr>
      <vt:lpstr>Konsumentpriser</vt:lpstr>
      <vt:lpstr>Reporänta</vt:lpstr>
      <vt:lpstr>Offentliga sektorns faktiska och strukturella finansiella sparande</vt:lpstr>
      <vt:lpstr>Offentliga sektorns finansiella sparande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45</cp:revision>
  <dcterms:created xsi:type="dcterms:W3CDTF">2013-02-22T10:31:08Z</dcterms:created>
  <dcterms:modified xsi:type="dcterms:W3CDTF">2015-06-16T07:34:42Z</dcterms:modified>
</cp:coreProperties>
</file>