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412" r:id="rId17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2016-03-22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Global varuhandel och industriproduktion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3-månaders glidande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7990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Konsumentförtroende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8979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Statsobligations- och företagsobligationsränta samt </a:t>
            </a:r>
            <a:r>
              <a:rPr lang="sv-SE" dirty="0" err="1" smtClean="0"/>
              <a:t>räntespread</a:t>
            </a:r>
            <a:r>
              <a:rPr lang="sv-SE" dirty="0" smtClean="0"/>
              <a:t> på </a:t>
            </a:r>
            <a:r>
              <a:rPr lang="sv-SE" dirty="0" err="1" smtClean="0"/>
              <a:t>high-yieldmarknaden</a:t>
            </a:r>
            <a:r>
              <a:rPr lang="sv-SE" dirty="0" smtClean="0"/>
              <a:t> i USA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Procent, 10-dagars glidande medelvärde, dagsvärden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3515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Industriproduktion och hushållens konsumtion </a:t>
            </a:r>
            <a:br>
              <a:rPr lang="sv-SE" dirty="0" smtClean="0"/>
            </a:br>
            <a:r>
              <a:rPr lang="sv-SE" dirty="0" smtClean="0"/>
              <a:t>i USA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Årlig procentuell förändring, säsongsrensade månadsvärden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795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Inköpschefsindex i USA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Diffusionsindex,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3748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i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8477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1029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Styrräntor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Procent, dagsvärden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943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Börsutveckling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2006-12-29=100, dagsvärden, 5-dagars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6268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BNP i världen, OECD-länderna och tillväxtekonomierna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839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Oljepris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Brentolja, dollar per fat respektive kronor per fat,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197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Råvarupriser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 2005=100 respektive dollar per fat, veckovärden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7703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Kina, Indien, Brasilien och Ryssland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0466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Förtroendeindikatorer för tillverkningsindustrin i USA och euroområdet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 fontScale="92500"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Standardiserade avvikelser från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9659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Hushållens konsumtion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7518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Arbetslöshet och arbetskraftsdeltagande i USA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arbetskraften respektive procent av befolkningen 25–54 år,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9004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170</Words>
  <Application>Microsoft Office PowerPoint</Application>
  <PresentationFormat>A4 (210 x 297 mm)</PresentationFormat>
  <Paragraphs>38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Office-tema</vt:lpstr>
      <vt:lpstr>Global varuhandel och industriproduktion</vt:lpstr>
      <vt:lpstr>Börsutveckling</vt:lpstr>
      <vt:lpstr>BNP i världen, OECD-länderna och tillväxtekonomierna</vt:lpstr>
      <vt:lpstr>Oljepris</vt:lpstr>
      <vt:lpstr>Råvarupriser</vt:lpstr>
      <vt:lpstr>BNP i Kina, Indien, Brasilien och Ryssland</vt:lpstr>
      <vt:lpstr>Förtroendeindikatorer för tillverkningsindustrin i USA och euroområdet</vt:lpstr>
      <vt:lpstr>Hushållens konsumtion i USA, euroområdet och Storbritannien</vt:lpstr>
      <vt:lpstr>Arbetslöshet och arbetskraftsdeltagande i USA</vt:lpstr>
      <vt:lpstr>Konsumentförtroende i USA, euroområdet och Storbritannien</vt:lpstr>
      <vt:lpstr>Statsobligations- och företagsobligationsränta samt räntespread på high-yieldmarknaden i USA</vt:lpstr>
      <vt:lpstr>Industriproduktion och hushållens konsumtion  i USA</vt:lpstr>
      <vt:lpstr>Inköpschefsindex i USA</vt:lpstr>
      <vt:lpstr>Arbetslöshet i euroområdet</vt:lpstr>
      <vt:lpstr>Konsumentpriser</vt:lpstr>
      <vt:lpstr>Styrräntor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45</cp:revision>
  <dcterms:created xsi:type="dcterms:W3CDTF">2013-02-22T10:31:08Z</dcterms:created>
  <dcterms:modified xsi:type="dcterms:W3CDTF">2016-03-22T08:34:30Z</dcterms:modified>
</cp:coreProperties>
</file>