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0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</a:t>
            </a:r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4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47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Etableringsersättning och dagersättning till asylsökande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58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2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Demografiskt betingat personalbehov per ändamål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98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och kommunala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52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Sjukpenningdagar per försäkrad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Antal dagar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9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Marginal till utgiftstaket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79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Skatter och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37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kommunalskattesats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64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03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kapitalskatter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0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48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Viktiga skattebaser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15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0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Maastrichtskuld och offentliga sektorns finansiella 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98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Statsskuld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96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40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008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3804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02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170</Words>
  <Application>Microsoft Office PowerPoint</Application>
  <PresentationFormat>A4 (210 x 297 mm)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Offentliga sektorns finansiella sparande</vt:lpstr>
      <vt:lpstr>Offentliga sektorns faktiska och strukturella finansiella sparande</vt:lpstr>
      <vt:lpstr>Inkomster och utgifter i offentlig sektor</vt:lpstr>
      <vt:lpstr>Maastrichtskuld och offentliga sektorns finansiella nettoförmögenhet</vt:lpstr>
      <vt:lpstr>Statsskuld</vt:lpstr>
      <vt:lpstr>Finansiellt sparande och strukturellt sparande i offentlig sektor</vt:lpstr>
      <vt:lpstr>Strukturella utgifter i offentlig sektor</vt:lpstr>
      <vt:lpstr>Strukturella inkomster i offentlig sektor</vt:lpstr>
      <vt:lpstr>Skattekvot</vt:lpstr>
      <vt:lpstr>Offentliga konsumtionsutgifter</vt:lpstr>
      <vt:lpstr>Asylsökande</vt:lpstr>
      <vt:lpstr>Etableringsersättning och dagersättning till asylsökande</vt:lpstr>
      <vt:lpstr>Befolkningen i olika åldersgrupper</vt:lpstr>
      <vt:lpstr>Demografiskt betingat personalbehov per ändamål</vt:lpstr>
      <vt:lpstr>Statliga och kommunala investeringar</vt:lpstr>
      <vt:lpstr>Sjukpenningdagar per försäkrad</vt:lpstr>
      <vt:lpstr>Marginal till utgiftstaket</vt:lpstr>
      <vt:lpstr>Skatter och avgifter</vt:lpstr>
      <vt:lpstr>Genomsnittlig kommunalskattesats</vt:lpstr>
      <vt:lpstr>Hushållens kapitalskatter</vt:lpstr>
      <vt:lpstr>Företagens direkta skatter</vt:lpstr>
      <vt:lpstr>Viktiga skattebaser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2016-03-22T09:43:45Z</dcterms:modified>
</cp:coreProperties>
</file>