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30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08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74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46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13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5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62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8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1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30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36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4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Investeringar, hushållens konsumtion och export </a:t>
            </a:r>
            <a:br>
              <a:rPr lang="sv-SE" dirty="0" smtClean="0"/>
            </a:br>
            <a:r>
              <a:rPr lang="sv-SE" dirty="0" smtClean="0"/>
              <a:t>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65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08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BNP, löpande priser respektive 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7584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05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fasta priser respektive procent </a:t>
            </a:r>
          </a:p>
          <a:p>
            <a:r>
              <a:rPr lang="sv-SE" dirty="0" smtClean="0"/>
              <a:t>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22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177</Words>
  <Application>Microsoft Office PowerPoint</Application>
  <PresentationFormat>A4 (210 x 297 mm)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Barometerindikatorn och BNP</vt:lpstr>
      <vt:lpstr>Global varuhandel och industriproduktion</vt:lpstr>
      <vt:lpstr>BNP i världen, OECD och tillväxtekonomierna</vt:lpstr>
      <vt:lpstr>Styrräntor</vt:lpstr>
      <vt:lpstr>Investeringar, hushållens konsumtion och export  i Kina</vt:lpstr>
      <vt:lpstr>BNP-gap, KPIF och reporänta</vt:lpstr>
      <vt:lpstr>Offentliga konsumtionsutgifter</vt:lpstr>
      <vt:lpstr>Hushållens konsumtion, real disponibel inkomst och sparkvot</vt:lpstr>
      <vt:lpstr>Bostadsinvesteringar</vt:lpstr>
      <vt:lpstr>Bidrag till sysselsättningstillväxten </vt:lpstr>
      <vt:lpstr>Arbetslöshet och jämviktsarbetslöshet</vt:lpstr>
      <vt:lpstr>Konsumentpriser och löner</vt:lpstr>
      <vt:lpstr>Reporänta</vt:lpstr>
      <vt:lpstr>Finansiellt sparande och strukturellt sparande i offentlig sektor</vt:lpstr>
      <vt:lpstr>Offentlig bruttoskuld (Maastrichtskuld)</vt:lpstr>
      <vt:lpstr>Reporäntan i Sverige</vt:lpstr>
      <vt:lpstr>Offentliga sektorns finansiella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45</cp:revision>
  <dcterms:created xsi:type="dcterms:W3CDTF">2013-02-22T10:31:08Z</dcterms:created>
  <dcterms:modified xsi:type="dcterms:W3CDTF">2016-03-22T08:31:22Z</dcterms:modified>
</cp:coreProperties>
</file>