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393" r:id="rId20"/>
    <p:sldId id="295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7A002-96C0-4BE3-937B-F0763022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A898C6-7659-4EFA-B45A-838AB78B9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51A2F1-40BC-4D8A-8C9F-9C96B2FD46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9468859-C3A3-433E-87E4-0D867960B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67910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2C03A3-11BF-430B-AD6C-649E23EF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 bland industri och hushåll,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C31C9C-0151-4834-869F-A4E8B495D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14B6F6-CAC0-4679-9F67-A8AFBCEB0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70BF1B-96FF-4A3D-802A-0B7BD1C1CB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Ifo-institutet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900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27FD87-D3D7-4FBB-A098-E754D4B5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Ränteskillnad mellan Italien och Tyskland, 10-årig statsobligationsränta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610899-0244-4B50-A6E1-8C0DB0797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C14F1A-AEB6-4AE0-A52A-FB5C29D70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EB46AB-F9CC-440C-A4B4-B253E2136C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54464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7B537-534B-43B9-9BDF-574ACAC5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CFC9ACE-94F1-428C-AC49-C2742223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141693-1065-402B-B8FB-C219805FE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03752E-3A76-4187-9889-03C6C0CAFE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42409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EDD265-26EA-4521-82D0-86E6C66B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60A54C-51E6-44D3-BEEA-722884A2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616559-685B-4A2F-BC7C-E93B97B5A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04978E-FDD9-460D-94F0-B94DEBCE91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Office for National Statistics,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082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E3365C-D1E5-49F9-8C33-C5C163EF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 effektiv växelkurs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AB13CB-AB58-488D-A961-2EF8F3757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1C810C-A5EA-448B-BBFC-8B6F2D282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2010=100,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8AE81C-8848-4FEF-ABB0-FF7FDC4FA0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Bank for International Settlements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6815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AD2BB-FF58-457F-94A1-2083A4C5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8295FC-B862-47A7-837B-EA424EC71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AD499-D5F6-4A2E-AEEB-6A594D3CB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753503-60C7-44A3-A02A-3F83B63712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24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8321C-EC54-4292-94FB-D5DFE857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Exportens andel av kinesisk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DCAD542-A617-4234-9502-65E53C25C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BC0C31-FC44-4660-88FE-000EF8D9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CE34C1-EEEA-4908-8DFA-BA80A8BB6F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Världsbanken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26350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16E1F-85B3-4352-83C9-9DA75559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Bostadspriser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14CC1FC-1BAC-4FD2-8649-C393CD4C8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647F61-5957-4B0E-961D-7F0109F97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januari 2006=100,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50B6B5-42D9-4C85-B064-2B4012F85A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30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78871C-F83E-4704-AA5B-D5E90126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4DD7F3-F6A0-4C75-8FAC-2A554CD5F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0DEFBA-B97C-460E-80AD-8982A1854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713A91-A07D-46D4-BE0F-D0314D6E95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51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3266EE-FB8F-4888-8598-7BDE5A5C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49FFFD-6E70-42A0-8100-9E71B75C7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1209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3B69DA-D810-419E-88BA-A5B038DA7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9ED842-CBAB-44E8-A961-7F9433C189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IMF, OECD, </a:t>
            </a:r>
            <a:r>
              <a:rPr lang="sv-SE" dirty="0" err="1"/>
              <a:t>Macrobond</a:t>
            </a:r>
            <a:r>
              <a:rPr lang="sv-SE" dirty="0"/>
              <a:t>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093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AF3CA-47F4-4390-AB87-163C5948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B3CC3E-BF3D-4F82-8F9A-3143B4115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BBF22B-A4F7-4A59-9C0D-F96B9BC5B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338E0C-758C-4373-9DEF-AF76ED7F13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17620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57A7A4-1EFE-409E-9B35-D9D64878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världen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5CA520-5704-46DC-858E-BF7909F8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0DA5D5-4B16-4F19-9281-F27161C35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4770CA-DA16-49F6-A10D-1FB8F37463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699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D4A92-5AD0-462D-A3F2-1A968856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5DE8AD-635D-4808-88F2-1F8A117B7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F4A432-0E24-4352-B47C-C7A436570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EF4A6B-DE1F-419C-BE09-53D591162F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0654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816F9-7120-4CD8-9D9B-90D605C8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OECD-länderna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05D698-5EBB-4DFC-95F7-701EF26EE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D9F796-E338-4164-A245-E33ABF1E8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831BA7-91B6-4D94-846C-C9B89A64E2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7622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2F3B0-8B0D-4E7D-8438-BFE78FA1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ED5A41-81A0-4958-9C66-38B72E221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7FA141-85CF-4D0E-A018-0CEE44C01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9C0D5A-B5EF-4D27-8844-39A4FC68BF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Economic Analysis,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4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0A2BF-9E3D-4DCA-9B55-5D015D7C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E55D35-0A4A-499C-8500-38A678A5B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B579A2-ABA7-43E4-AABE-40452CAD1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F0C5AD-0184-4C34-B615-D9CEC0160B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27046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A1C2F4-9D42-4F08-B8AE-779A11CE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Bostadsinvesteringar och småhusmarknadsindex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707FDE-80AD-4AE6-B868-E3B6A3A9D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F2B89C-514E-4190-87EE-3ED903956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 respektive diffusionsindex, säsongsrensade kvartals- </a:t>
            </a:r>
          </a:p>
          <a:p>
            <a:r>
              <a:rPr lang="sv-SE" dirty="0"/>
              <a:t>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73F273-61DF-4E5C-9650-753713D1ED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Economic Analysis, National Association of Home Builders,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91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2DF75E-040F-4B0B-B00A-83675A67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C77D27F-2DB8-43F4-ABFA-C63E378BC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8A4BDE-AF30-4E31-844E-E673A9411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678CD1-3138-4843-8441-60916D08B1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Statistics,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48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50E72-5CA6-498E-8C4B-D1FB7ABA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DAA24C-6984-4179-9247-6950908AC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8340B9-A501-49E5-9B91-AEDC0CF14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152D7D-258A-4F9D-A670-B9FA67C38C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998258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39</TotalTime>
  <Words>384</Words>
  <Application>Microsoft Office PowerPoint</Application>
  <PresentationFormat>A4 (210 x 297 mm)</PresentationFormat>
  <Paragraphs>62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ExternaPresentationer2</vt:lpstr>
      <vt:lpstr>BNP i valda länder</vt:lpstr>
      <vt:lpstr>Förtroendeindikatorer för tillverkningsindustrin i USA, euroområdet och Storbritannien</vt:lpstr>
      <vt:lpstr>Konsumentförtroende i USA, euroområdet och Storbritannien</vt:lpstr>
      <vt:lpstr>Konsumentpriser i OECD-länderna</vt:lpstr>
      <vt:lpstr>BNP och efterfrågan i USA</vt:lpstr>
      <vt:lpstr>Arbetslöshet</vt:lpstr>
      <vt:lpstr>Bostadsinvesteringar och småhusmarknadsindex i USA</vt:lpstr>
      <vt:lpstr>Inflation i USA</vt:lpstr>
      <vt:lpstr>BNP och efterfrågan i euroområdet</vt:lpstr>
      <vt:lpstr>Förtroende bland industri och hushåll, Tyskland</vt:lpstr>
      <vt:lpstr>Ränteskillnad mellan Italien och Tyskland, 10-årig statsobligationsränta</vt:lpstr>
      <vt:lpstr>Arbetslöshet i valda länder</vt:lpstr>
      <vt:lpstr>BNP i Storbritannien</vt:lpstr>
      <vt:lpstr>Real effektiv växelkurs i Storbritannien</vt:lpstr>
      <vt:lpstr>BNP i Kina</vt:lpstr>
      <vt:lpstr>Exportens andel av kinesisk BNP</vt:lpstr>
      <vt:lpstr>Bostadspriser i Kina</vt:lpstr>
      <vt:lpstr>Styrräntor</vt:lpstr>
      <vt:lpstr>BNP i valda länder </vt:lpstr>
      <vt:lpstr>BNP i världen och svensk exportmarknad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7</cp:revision>
  <dcterms:created xsi:type="dcterms:W3CDTF">2018-12-17T12:36:49Z</dcterms:created>
  <dcterms:modified xsi:type="dcterms:W3CDTF">2018-12-17T16:06:29Z</dcterms:modified>
</cp:coreProperties>
</file>