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9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781">
          <p15:clr>
            <a:srgbClr val="A4A3A4"/>
          </p15:clr>
        </p15:guide>
        <p15:guide id="3" orient="horz" pos="835">
          <p15:clr>
            <a:srgbClr val="A4A3A4"/>
          </p15:clr>
        </p15:guide>
        <p15:guide id="4" orient="horz" pos="3843">
          <p15:clr>
            <a:srgbClr val="A4A3A4"/>
          </p15:clr>
        </p15:guide>
        <p15:guide id="5" pos="172">
          <p15:clr>
            <a:srgbClr val="A4A3A4"/>
          </p15:clr>
        </p15:guide>
        <p15:guide id="6" pos="6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594" y="114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41805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9144447" cy="575593"/>
          </a:xfrm>
        </p:spPr>
        <p:txBody>
          <a:bodyPr anchor="b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8712398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4679950" cy="562074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2480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908721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1" y="6116637"/>
            <a:ext cx="38736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025008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025007" y="907927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025600" y="273600"/>
            <a:ext cx="4679951" cy="563112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039866" y="6147072"/>
            <a:ext cx="3873574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92211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tex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344488" y="2132856"/>
            <a:ext cx="8496944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6996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90554" y="6093296"/>
            <a:ext cx="629919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2018-12-17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6A497-60B6-4D2C-AC11-C46FF590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960240-F5FE-48EE-B3DC-3078BD468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1CFEB-42BD-4880-8866-AC956A5492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B151328-3466-40AA-8D99-8C3FCAD409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50663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63844D-C091-415C-BAF1-9CFBD8A7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Utgiftstak och takbegränsade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1B4D36-0DD2-46BB-A97D-BB9E0A4E9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F61423-3E5F-4411-B14D-FDD2D8EEE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C65C23F-0ECA-4BAD-A70A-EF426723930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Ekonomistyrningsverket, Riksdagen och Konjunkturinstitutet. </a:t>
            </a:r>
          </a:p>
        </p:txBody>
      </p:sp>
    </p:spTree>
    <p:extLst>
      <p:ext uri="{BB962C8B-B14F-4D97-AF65-F5344CB8AC3E}">
        <p14:creationId xmlns:p14="http://schemas.microsoft.com/office/powerpoint/2010/main" val="99458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C61792-ADD0-46B3-AC88-EA5D29FA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8C33AF6-4954-4B70-9229-C5FB2E09A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49BCBA-76FA-463A-AB2F-8C2B1F4454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720AFF7-6100-4568-8289-A8700590031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313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32D987-0212-4095-94D7-BFD05546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Strukturella utgifter och inkomster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FF880C4-6D66-4F63-B46C-FF86BCE83A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6E6A9A-21A4-4755-85C9-9EB04145AE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9CD5926-4916-4BDB-B96B-8002D97D220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083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F82267-8B66-4F2E-AE24-21A4B7C9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1EA905-B3B8-42A5-828A-5871E1CE0C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2E6E9E-D08F-448A-BB19-656E45288D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F9C5FBB-1F1C-4CAF-B982-F399472933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2096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D89FEC-06D2-47AA-A4EB-78685ECE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9490AD9-418C-4412-8977-B223F2E0F5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19C320-9AC2-4124-B6F7-657D1CB0A7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F2431A-6CDF-433C-BFF7-FD55E68366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9408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322EB9-9F2E-4CF7-A8E5-C98D88C7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Olika skuldstockar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BF4B299-CC7D-4FCC-B203-97FE2A85E0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6A5300-BB8D-4C4F-AC2D-BA0320375C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C28DB51-13B8-4C55-9FD6-45B0F1C9E7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6255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FE8E1-7853-4896-B447-1E83B63E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Skatter och avgifter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11FD80B-9E51-4ED5-8C20-601E1FAFF1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21BDE3-C368-497A-8439-AC26D5EDF6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1656F30-52C3-41B6-8285-579D621A0B5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38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807F2F-87DF-45A2-88D0-B0B64D3B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B17C42-4511-4C9A-B755-CBA3B9FFC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BB3E86-B33E-43FD-AECC-19BFAF02F5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628E6AA-B85B-48B8-B80B-8BDBB94407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9400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11B80A-1809-4017-AD0F-9A3067CB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8A5D1B6-0133-42B5-BF97-AFD75F066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22F557-E2B7-4D0E-BE13-5104AD928E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091C177-598D-452F-9414-4FDD176F02A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5167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DCC24B-DA4B-42E5-A816-EA39D38E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till hushåll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E4A0DA-30E3-4430-8CDF-98036E8C0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14CC27-5C7C-4392-A6D8-1E8B56AF0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18526A0-7E9C-42D3-B4CB-6CDC25D429F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66110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70D77443-4AF4-454E-86E3-DFCFB91CCBFE}" vid="{C6E9741F-CC9C-4FA5-AEAB-85FABAEAABD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38</TotalTime>
  <Words>164</Words>
  <Application>Microsoft Office PowerPoint</Application>
  <PresentationFormat>A4 (210 x 297 mm)</PresentationFormat>
  <Paragraphs>33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ExternaPresentationer2</vt:lpstr>
      <vt:lpstr>Finansiellt och strukturellt sparande i offentlig sektor</vt:lpstr>
      <vt:lpstr>Strukturella utgifter och inkomster i offentlig sektor vid oförändrade regler</vt:lpstr>
      <vt:lpstr>Strukturellt sparande i offentlig sektor vid oförändrade regler</vt:lpstr>
      <vt:lpstr>Maastrichtskuld</vt:lpstr>
      <vt:lpstr>Olika skuldstockar i offentlig sektor</vt:lpstr>
      <vt:lpstr>Skatter och avgifter vid oförändrade regler</vt:lpstr>
      <vt:lpstr>Offentliga konsumtionsutgifter</vt:lpstr>
      <vt:lpstr>Offentliga investeringar</vt:lpstr>
      <vt:lpstr>Transfereringar till hushåll vid oförändrade regler</vt:lpstr>
      <vt:lpstr>Utgiftstak och takbegränsade utgifter</vt:lpstr>
      <vt:lpstr>Kapitalnetto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1 Barometerindikatorn och BNP</dc:title>
  <dc:creator>Rosmari</dc:creator>
  <cp:lastModifiedBy>Rosmari</cp:lastModifiedBy>
  <cp:revision>7</cp:revision>
  <dcterms:created xsi:type="dcterms:W3CDTF">2018-12-17T12:36:49Z</dcterms:created>
  <dcterms:modified xsi:type="dcterms:W3CDTF">2018-12-17T16:17:42Z</dcterms:modified>
</cp:coreProperties>
</file>