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94A7FE-5CE6-4B52-849A-4A467F5D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33CA811-C252-439E-9994-DE9C85B54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0D7015-9B01-484A-8031-A8C4C8618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B2BCF4-C63B-4F46-BD26-129E977D360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784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E84A13-D4DB-4722-8437-89382645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i offentlig sektor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831AE4F-B53E-46D4-98C1-73E86D0C1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686B39-32ED-4A18-A61F-D489A0105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8B51F0-49B5-482D-8A8F-B1035B3D08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9969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45561A-8D00-4D6C-9689-B84E0004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3255E22-CA7D-49EE-8558-B13A4AF43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8E6E9A-0A7A-41EA-9FCF-F03FDD07D5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A3EA8F-13EB-4B5A-85AE-0A7DE703A3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767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B5D21-4DD3-469A-B108-0963B61C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Realränta, KPIF-inflation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C3D1B63-ED37-4AF7-AB16-F0C7054A7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92C8F6-591E-4BCB-AC27-5157E6DA9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101FEF-2561-43F3-A4FA-994A3118DF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9141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5C2C18-DEEE-41C8-85BD-3401894F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Reala korträntor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A12AF34-D199-4358-B9FF-1B5FB592D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910D3B-7F68-4635-97FD-C33422BB2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22F39B-11AD-4480-8739-231DBA4C7E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SCB,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4206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80DBCD-632C-49B2-B7AE-A96E4996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454E13-28E3-42F9-A224-E3B0C011D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74C6F2-01B7-4994-B19F-47A134C0C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202DEB-ED0D-4F0E-BB68-B7A38BA704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0074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2873DB-B23A-4BDD-BAA6-83E18C32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9CC4B94-15B1-4948-BCE8-7F93A5366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C38B8F-B2D9-40B4-80EC-3446F739F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45ACCD-501D-4C68-86C6-AE31E56EE7D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650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26B41-49BE-4286-B78A-F566F0ED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Export, import och nettoexport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EB1C1AA-FFA2-4656-95DF-251368EB2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6CBA37-252F-4CE4-AF21-4E2F2A811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F04911-F070-4B7B-BA21-CB715AE803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7476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817A6-4743-4F9B-85D0-C4F1C31D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CEFA964-FC5D-47AE-AF2D-89D07E562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697840-B2FC-4365-94F1-870284A83A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0084A4-2480-415E-BDEC-8D71E07F5F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540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82D314-7F49-47DA-8CAD-C22335AE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 inhemsk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BD045E9-208F-47C3-A973-AF245C653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B845DA-2102-4181-8839-6D18056F9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36471B-8408-4848-B834-69EEEB3670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9131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66B07A-C427-42A1-9856-697A4A43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och real disponibel inkomst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A0858B-9797-494D-AB76-14C32D206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AF0DA7-2741-4D69-A2B4-DE9F217CF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64B873-1BC9-4071-8A07-8738E71DD5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4878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3B88B8-B8AE-46C9-8625-64971521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och 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9135E7D-A371-4FE5-B224-B1B136E14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BC8237-694D-42CD-A0FE-56F1F5219C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15–74 år respektive procent av arbetskraften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740B9B-C26A-439F-B2DE-8575EAA390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1545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33AC62-33AD-4B8B-A94C-A276826E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och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B9A6EB3-24A8-4705-894B-93CBE5E38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CD88FB-FE56-4FE3-B992-216462B95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A8C8B2-F9D3-4C43-81C2-70AB046632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991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005789-D92D-485F-9DB9-E13FEF88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Potentiella variabler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07AD945-56B8-4494-BC61-775A7C198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EC796D-7760-4D85-A166-006615166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F426618-EAF1-4F2B-AFC3-BD124EAA20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427757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38</TotalTime>
  <Words>227</Words>
  <Application>Microsoft Office PowerPoint</Application>
  <PresentationFormat>A4 (210 x 297 mm)</PresentationFormat>
  <Paragraphs>42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ExternaPresentationer2</vt:lpstr>
      <vt:lpstr>Importjusterat bidrag till BNP-tillväxten</vt:lpstr>
      <vt:lpstr>BNP-gap och arbetsmarknadsgap i Sverige</vt:lpstr>
      <vt:lpstr>Export, import och nettoexport</vt:lpstr>
      <vt:lpstr>Fasta bruttoinvesteringar</vt:lpstr>
      <vt:lpstr>Total inhemsk konsumtion</vt:lpstr>
      <vt:lpstr>Hushållens konsumtion och real disponibel inkomst</vt:lpstr>
      <vt:lpstr>Sysselsättningsgrad och arbetslöshet</vt:lpstr>
      <vt:lpstr>Timlön och enhetsarbetskostnad i näringslivet</vt:lpstr>
      <vt:lpstr>Potentiella variabler</vt:lpstr>
      <vt:lpstr>Strukturellt sparande i offentlig sektor och BNP-gap</vt:lpstr>
      <vt:lpstr>Reporänta</vt:lpstr>
      <vt:lpstr>Realränta, KPIF-inflation och BNP-gap</vt:lpstr>
      <vt:lpstr>Reala korträntor</vt:lpstr>
      <vt:lpstr>Kronans effektiva växelkurs (KIX)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7</cp:revision>
  <dcterms:created xsi:type="dcterms:W3CDTF">2018-12-17T12:36:49Z</dcterms:created>
  <dcterms:modified xsi:type="dcterms:W3CDTF">2018-12-17T16:15:29Z</dcterms:modified>
</cp:coreProperties>
</file>