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B037E-3F7E-49DD-B52A-28EB8E2E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Bristtal i industri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A063E7-0867-4588-984C-1FEC697B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207758-EF9D-4689-8E90-B81079CE3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företag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A030FB-3052-4A68-97F5-CA382C0F0F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0398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FFC54C-6C1B-4A1A-AAA1-407F2D66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Kapacitetsutnyttjande i industri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7071F5-4BC2-4299-87D6-102A0E118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46D4B3-01A3-4F14-A18E-02AAE4F361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6980A4-58F5-4C07-9F00-006AD0AF5F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4529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1DE572-C6DA-4460-9EC8-7C72B560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Indikatorer i industri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43D3E23-F931-4FFC-BF57-FAB812163A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7CED98-9134-4354-9765-9737634DC2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diffusionstal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2F4AB5-50C9-49C1-AE76-0BCE70DE51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Swedbank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023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48E71-7D02-4FEC-BBA3-E79BF207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Försäljningspriser i industri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56FCB9D-DF5F-4D0C-B4FF-1D8FEFB1B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FE7F0D-36B1-4071-BFEE-B283754656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3D9C86-5C7A-44EB-B099-17D745CA96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0884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23CD12-740A-4965-B421-8D616077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Indikatorer i tjänstebranscher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E974F4B-3B25-4CDC-A0DA-AA2878518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F61007-4F14-41D1-8290-F0A8CB2B2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företag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EDE582-5EC7-44DB-B5AE-E9D2ABE47A4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3684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891829-14E4-4FCF-9675-06A04818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Försäljningspriser i tjänstebranscher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C24F03-19BA-49BC-8261-86A20D159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A7FD4D-8ECE-4B4A-8D16-CFA771EF9D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6ABEE4-C5C8-4A18-AA41-A8EEDEA362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1574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4983B4-EF89-41F9-8F78-E3AA1CAA6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Avvikelse mellan indikatorer och predikterade värde samt BNP-gap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E93CE9-7A0B-4267-A59F-A1A6A8B5D3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Avvikelse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29FE02D-F788-4983-8A85-CBEFA09355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11FB2FC-9C5A-41F5-9707-F1E804524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692506"/>
          </a:xfrm>
        </p:spPr>
      </p:pic>
    </p:spTree>
    <p:extLst>
      <p:ext uri="{BB962C8B-B14F-4D97-AF65-F5344CB8AC3E}">
        <p14:creationId xmlns:p14="http://schemas.microsoft.com/office/powerpoint/2010/main" val="201531041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114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ExternaPresentationer2</vt:lpstr>
      <vt:lpstr>Bristtal i industri och BNP-gap</vt:lpstr>
      <vt:lpstr>Kapacitetsutnyttjande i industri och BNP-gap</vt:lpstr>
      <vt:lpstr>Indikatorer i industri och BNP-gap</vt:lpstr>
      <vt:lpstr>Försäljningspriser i industri och BNP-gap</vt:lpstr>
      <vt:lpstr>Indikatorer i tjänstebranscher och BNP-gap</vt:lpstr>
      <vt:lpstr>Försäljningspriser i tjänstebranscher och BNP-gap</vt:lpstr>
      <vt:lpstr>Avvikelse mellan indikatorer och predikterade värde samt BNP-gap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2021-09-28T09:37:13Z</dcterms:modified>
</cp:coreProperties>
</file>