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301" r:id="rId3"/>
    <p:sldId id="302" r:id="rId4"/>
    <p:sldId id="303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311" r:id="rId13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3" autoAdjust="0"/>
    <p:restoredTop sz="94660"/>
  </p:normalViewPr>
  <p:slideViewPr>
    <p:cSldViewPr showGuides="1">
      <p:cViewPr>
        <p:scale>
          <a:sx n="100" d="100"/>
          <a:sy n="100" d="100"/>
        </p:scale>
        <p:origin x="-1662" y="-690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4"/>
          <p:cNvGrpSpPr>
            <a:grpSpLocks/>
          </p:cNvGrpSpPr>
          <p:nvPr userDrawn="1"/>
        </p:nvGrpSpPr>
        <p:grpSpPr bwMode="auto">
          <a:xfrm>
            <a:off x="1552575" y="3175"/>
            <a:ext cx="8353425" cy="6854825"/>
            <a:chOff x="978" y="2"/>
            <a:chExt cx="5262" cy="4318"/>
          </a:xfrm>
        </p:grpSpPr>
        <p:pic>
          <p:nvPicPr>
            <p:cNvPr id="8" name="Picture 20" descr="sv logotyp 20 cm 6% beskure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" y="2"/>
              <a:ext cx="5262" cy="4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21"/>
            <p:cNvGrpSpPr>
              <a:grpSpLocks/>
            </p:cNvGrpSpPr>
            <p:nvPr/>
          </p:nvGrpSpPr>
          <p:grpSpPr bwMode="auto">
            <a:xfrm>
              <a:off x="5269" y="2406"/>
              <a:ext cx="821" cy="1728"/>
              <a:chOff x="5252" y="2424"/>
              <a:chExt cx="821" cy="1728"/>
            </a:xfrm>
          </p:grpSpPr>
          <p:pic>
            <p:nvPicPr>
              <p:cNvPr id="11" name="Picture 22" descr="Miljoekonom_liteni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0" y="3979"/>
                <a:ext cx="120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23" descr="Analysunderla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423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24" descr="Barometernliten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5" y="3414"/>
                <a:ext cx="126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25" descr="Konjlaget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414"/>
                <a:ext cx="120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26" descr="Lonebildn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979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27" descr="Specialstudier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28" descr="SwedishEconomy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29" descr="WageFormation2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979"/>
                <a:ext cx="12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30" descr="Workingpaper2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9" y="3700"/>
                <a:ext cx="122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31" descr="Grå logotyp från eps copy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5" y="2424"/>
                <a:ext cx="818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" name="Picture 32" descr="Grå logotyp från eps copy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2" y="2406"/>
              <a:ext cx="818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2015-10-06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2015-10-06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2015-10-06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2015-10-06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2015-10-06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2015-10-06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jpeg"/><Relationship Id="rId18" Type="http://schemas.openxmlformats.org/officeDocument/2006/relationships/image" Target="../media/image9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1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jpe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jpeg"/><Relationship Id="rId10" Type="http://schemas.openxmlformats.org/officeDocument/2006/relationships/image" Target="../media/image1.jpeg"/><Relationship Id="rId19" Type="http://schemas.openxmlformats.org/officeDocument/2006/relationships/image" Target="../media/image10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343650"/>
            <a:chOff x="4544" y="0"/>
            <a:chExt cx="1696" cy="3996"/>
          </a:xfrm>
        </p:grpSpPr>
        <p:grpSp>
          <p:nvGrpSpPr>
            <p:cNvPr id="8" name="Group 90"/>
            <p:cNvGrpSpPr>
              <a:grpSpLocks/>
            </p:cNvGrpSpPr>
            <p:nvPr/>
          </p:nvGrpSpPr>
          <p:grpSpPr bwMode="auto">
            <a:xfrm>
              <a:off x="5728" y="3223"/>
              <a:ext cx="367" cy="773"/>
              <a:chOff x="5728" y="3223"/>
              <a:chExt cx="367" cy="773"/>
            </a:xfrm>
          </p:grpSpPr>
          <p:pic>
            <p:nvPicPr>
              <p:cNvPr id="10" name="Picture 65" descr="Miljoekonom_liteni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66" descr="Analysunderla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669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67" descr="Barometernliten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3" y="3665"/>
                <a:ext cx="56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68" descr="Konjlaget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665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69" descr="Lonebildn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70" descr="Specialstudier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71" descr="SwedishEconomy2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72" descr="WageFormation2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918"/>
                <a:ext cx="54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73" descr="Workingpaper2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89" descr="Grå logotyp från eps copy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8" y="3223"/>
                <a:ext cx="367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2015-10-06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Justerad arbetskostnadsandel i näringslivet exklusive småhus och fritidshus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1854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Nettoexport och bytesbalans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8915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Kronans reala effektiva växelkurs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Index 1992-11-18=100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2855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Förädlingsvärdepris och KPI exkl. posten för egnahem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Procentuell förändring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8605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Produktivitetstillväxt, näringslivet exklusive småhus och fritidshus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Procentuell förändring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2714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Produktivitetstillväxt, industrin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0634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Produktivitetstillväxt, tjänstebranscher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4551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Produktivitetstillväxt, bygg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1709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Förädlingsvärde per arbetad timme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Index 1981=100, löpande pris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0102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Arbetskostnad, produktivitet och förädlingsvärdepris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Index 1981=100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400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Produktivitet och potentiell produktivitet i näringslivet som helhet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Procentuell förändring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9655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Demografisk försörjningskvot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Befolkning utanför arbetsför ålder som andel av befolkningen i arbetsför ålder (20–64 år), procent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15886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426</TotalTime>
  <Words>99</Words>
  <Application>Microsoft Office PowerPoint</Application>
  <PresentationFormat>A4 (210 x 297 mm)</PresentationFormat>
  <Paragraphs>29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3" baseType="lpstr">
      <vt:lpstr>Office-tema</vt:lpstr>
      <vt:lpstr>Justerad arbetskostnadsandel i näringslivet exklusive småhus och fritidshus</vt:lpstr>
      <vt:lpstr>Produktivitetstillväxt, näringslivet exklusive småhus och fritidshus</vt:lpstr>
      <vt:lpstr>Produktivitetstillväxt, industrin</vt:lpstr>
      <vt:lpstr>Produktivitetstillväxt, tjänstebranscher</vt:lpstr>
      <vt:lpstr>Produktivitetstillväxt, bygg</vt:lpstr>
      <vt:lpstr>Förädlingsvärde per arbetad timme</vt:lpstr>
      <vt:lpstr>Arbetskostnad, produktivitet och förädlingsvärdepris</vt:lpstr>
      <vt:lpstr>Produktivitet och potentiell produktivitet i näringslivet som helhet</vt:lpstr>
      <vt:lpstr>Demografisk försörjningskvot</vt:lpstr>
      <vt:lpstr>Nettoexport och bytesbalans</vt:lpstr>
      <vt:lpstr>Kronans reala effektiva växelkurs</vt:lpstr>
      <vt:lpstr>Förädlingsvärdepris och KPI exkl. posten för egnahem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Konjunkturinstitutet</dc:creator>
  <cp:lastModifiedBy>Rosmarie Andersson</cp:lastModifiedBy>
  <cp:revision>39</cp:revision>
  <dcterms:created xsi:type="dcterms:W3CDTF">2013-02-22T10:31:08Z</dcterms:created>
  <dcterms:modified xsi:type="dcterms:W3CDTF">2015-10-06T08:16:24Z</dcterms:modified>
</cp:coreProperties>
</file>