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howGuides="1">
      <p:cViewPr>
        <p:scale>
          <a:sx n="100" d="100"/>
          <a:sy n="100" d="100"/>
        </p:scale>
        <p:origin x="-1662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Faktisk och potentiell 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599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tillverkningsindustrin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649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Efterfrågeläget, nulägesomdöme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584672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Förväntad produktion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Standardiserade avvikelser från medelvärde,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426281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5707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582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1734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BNP i världen, OECD-länderna och tillväxtekonomierna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69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 och export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86870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</a:t>
            </a:r>
          </a:p>
          <a:p>
            <a:r>
              <a:rPr lang="sv-SE" dirty="0" smtClean="0"/>
              <a:t>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9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procent av befolkningen, 15–74 år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590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80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och löner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3220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Förädlingsvärdepris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55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Reala småhuspriser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Fastighetsprisindex </a:t>
            </a:r>
            <a:r>
              <a:rPr lang="sv-SE" dirty="0" err="1" smtClean="0"/>
              <a:t>deflaterat</a:t>
            </a:r>
            <a:r>
              <a:rPr lang="sv-SE" dirty="0" smtClean="0"/>
              <a:t> med KPI, </a:t>
            </a:r>
          </a:p>
          <a:p>
            <a:r>
              <a:rPr lang="sv-SE" dirty="0" smtClean="0"/>
              <a:t>index 1975 kvartal 1=100,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575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Timlön,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4851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775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8702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Real 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avvikelse från huvudscenariot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7319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632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086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148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reala effektiva växelkurs - KIX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331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316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0259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Arbetslöshet, 15–74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4491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007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Nettoexport och bytesbalans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40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Demografisk försörjningskvot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Befolkning utanför arbetsför ålder som andel av befolkningen i arbetsför ålder (20–64 år)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631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 och förädlingsvärdepris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118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Kapitalavkastning och realränta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056215" cy="503585"/>
          </a:xfrm>
        </p:spPr>
        <p:txBody>
          <a:bodyPr>
            <a:normAutofit/>
          </a:bodyPr>
          <a:lstStyle/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0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Arbetskostnadsandel i näringslivet som helhet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126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Lönsamheten i handeln och privata tjänstenäringar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Nettotal, säsongsrensade </a:t>
            </a:r>
            <a:r>
              <a:rPr lang="sv-SE" dirty="0" smtClean="0"/>
              <a:t>kvartal</a:t>
            </a:r>
            <a:r>
              <a:rPr lang="sv-SE" dirty="0" smtClean="0"/>
              <a:t>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9058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258</Words>
  <Application>Microsoft Office PowerPoint</Application>
  <PresentationFormat>A4 (210 x 297 mm)</PresentationFormat>
  <Paragraphs>71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4" baseType="lpstr">
      <vt:lpstr>Office-tema</vt:lpstr>
      <vt:lpstr>Faktisk och potentiell produktivitet i näringslivet</vt:lpstr>
      <vt:lpstr>Produktivitet i hela ekonomin</vt:lpstr>
      <vt:lpstr>Kronans reala effektiva växelkurs - KIX</vt:lpstr>
      <vt:lpstr>Nettoexport och bytesbalans</vt:lpstr>
      <vt:lpstr>Demografisk försörjningskvot</vt:lpstr>
      <vt:lpstr>Inflation och förädlingsvärdepris i näringslivet</vt:lpstr>
      <vt:lpstr>Kapitalavkastning och realränta </vt:lpstr>
      <vt:lpstr>Arbetskostnadsandel i näringslivet som helhet</vt:lpstr>
      <vt:lpstr>Lönsamheten i handeln och privata tjänstenäringar </vt:lpstr>
      <vt:lpstr>Lönsamhet i tillverkningsindustrin</vt:lpstr>
      <vt:lpstr>Efterfrågeläget, nulägesomdöme</vt:lpstr>
      <vt:lpstr>Förväntad produktion</vt:lpstr>
      <vt:lpstr>Barometerindikatorn och BNP</vt:lpstr>
      <vt:lpstr>Förtroendeindikatorer för tillverkningsindustrin i USA, euroområdet och Storbritannien</vt:lpstr>
      <vt:lpstr>Konsumentförtroende i USA, euroområdet och Storbritannien</vt:lpstr>
      <vt:lpstr>BNP i världen, OECD-länderna och tillväxtekonomierna</vt:lpstr>
      <vt:lpstr>Svensk exportmarknad och export</vt:lpstr>
      <vt:lpstr>BNP-gap och arbetsmarknadsgap i Sverige</vt:lpstr>
      <vt:lpstr>Arbetslöshet och sysselsättningsgrad</vt:lpstr>
      <vt:lpstr>Konsumentpriser och löner</vt:lpstr>
      <vt:lpstr>Förädlingsvärdepris i näringslivet</vt:lpstr>
      <vt:lpstr>Reala småhuspriser</vt:lpstr>
      <vt:lpstr>Timlön, näringslivet</vt:lpstr>
      <vt:lpstr>Reporänta</vt:lpstr>
      <vt:lpstr>KPIF</vt:lpstr>
      <vt:lpstr>Real reporänta</vt:lpstr>
      <vt:lpstr>Arbetslöshet, 15–74 år</vt:lpstr>
      <vt:lpstr>Reporänta</vt:lpstr>
      <vt:lpstr>Arbetslöshet, 15–74 år</vt:lpstr>
      <vt:lpstr>KPIF</vt:lpstr>
      <vt:lpstr>Reporänta</vt:lpstr>
      <vt:lpstr>Arbetslöshet, 15–74 år</vt:lpstr>
      <vt:lpstr>KPIF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40</cp:revision>
  <dcterms:created xsi:type="dcterms:W3CDTF">2013-02-22T10:31:08Z</dcterms:created>
  <dcterms:modified xsi:type="dcterms:W3CDTF">2015-10-07T06:46:03Z</dcterms:modified>
</cp:coreProperties>
</file>