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 efterfrågan,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45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59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Befolkningsprognoser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15-74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73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13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Befolkningstillväxt,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Befolkningsförändring,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67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55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05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79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89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Antal platser inom </a:t>
            </a:r>
            <a:r>
              <a:rPr lang="sv-SE" dirty="0" err="1" smtClean="0"/>
              <a:t>yrkesvux</a:t>
            </a:r>
            <a:r>
              <a:rPr lang="sv-SE" dirty="0" smtClean="0"/>
              <a:t>, utfall och betingad prognos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Antal respektive per 1000 personer i befolkningen </a:t>
            </a:r>
          </a:p>
          <a:p>
            <a:r>
              <a:rPr lang="sv-SE" dirty="0" smtClean="0"/>
              <a:t>20–64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52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och 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81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Antal platser inom universitet och högskolor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Antal respektive per befolkning 19–30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8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Relativpris mellan import och 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8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Relativpris mellan import och efterfrågans delar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4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 efterfrågan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50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88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452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3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08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161</Words>
  <Application>Microsoft Office PowerPoint</Application>
  <PresentationFormat>A4 (210 x 297 mm)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Import</vt:lpstr>
      <vt:lpstr>Import och total efterfrågan</vt:lpstr>
      <vt:lpstr>Relativpris mellan import och total efterfrågan</vt:lpstr>
      <vt:lpstr>Relativpris mellan import och efterfrågans delar</vt:lpstr>
      <vt:lpstr>Efterfrågan</vt:lpstr>
      <vt:lpstr>Hushållens konsumtionsutgifter</vt:lpstr>
      <vt:lpstr>Fasta bruttoinvesteringar</vt:lpstr>
      <vt:lpstr>Export</vt:lpstr>
      <vt:lpstr>Ojusterat bidrag till BNP-tillväxten</vt:lpstr>
      <vt:lpstr>Importjusterat bidrag till BNP-tillväxten</vt:lpstr>
      <vt:lpstr>Befolkningsprognoser</vt:lpstr>
      <vt:lpstr>Asylsökande</vt:lpstr>
      <vt:lpstr>Befolkningstillväxt, 15–74 år</vt:lpstr>
      <vt:lpstr>Befolkningsförändring, 15–74 år</vt:lpstr>
      <vt:lpstr>Potentiell arbetskraft och sysselsättning</vt:lpstr>
      <vt:lpstr>Potentiell arbetskraft och sysselsättning</vt:lpstr>
      <vt:lpstr>Potentiell sysselsättningsgrad</vt:lpstr>
      <vt:lpstr>Jämviktsarbetslöshet</vt:lpstr>
      <vt:lpstr>Antal platser inom yrkesvux, utfall och betingad prognos</vt:lpstr>
      <vt:lpstr>Antal platser inom universitet och högskolor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2016-12-19T08:26:28Z</dcterms:modified>
</cp:coreProperties>
</file>