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402" r:id="rId8"/>
    <p:sldId id="279" r:id="rId9"/>
    <p:sldId id="280" r:id="rId10"/>
    <p:sldId id="281" r:id="rId11"/>
    <p:sldId id="282" r:id="rId12"/>
    <p:sldId id="283" r:id="rId13"/>
    <p:sldId id="284" r:id="rId1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75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48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Utlåning till icke-finansiella företag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96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77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4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Konsumentförtroende i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05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4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Aktieprisvolatilitet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28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07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2005=100, veckovärden respektive dollar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5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28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59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16 år och äldre,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20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115</Words>
  <Application>Microsoft Office PowerPoint</Application>
  <PresentationFormat>A4 (210 x 297 mm)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BNP i valda länder</vt:lpstr>
      <vt:lpstr>Konsumentförtroende i USA, euroområdet och Kina</vt:lpstr>
      <vt:lpstr>BNP-gap i OECD</vt:lpstr>
      <vt:lpstr>Aktieprisvolatilitet</vt:lpstr>
      <vt:lpstr>Börsutveckling</vt:lpstr>
      <vt:lpstr>Råvarupriser</vt:lpstr>
      <vt:lpstr>BNP i valda länder</vt:lpstr>
      <vt:lpstr>BNP och efterfrågan i USA</vt:lpstr>
      <vt:lpstr>Arbetslöshet i USA</vt:lpstr>
      <vt:lpstr>BNP och efterfrågan i euroområdet</vt:lpstr>
      <vt:lpstr>Utlåning till icke-finansiella företag i euroområdet</vt:lpstr>
      <vt:lpstr>Konsumentpriser</vt:lpstr>
      <vt:lpstr>Styrräntor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2016-12-19T08:17:17Z</dcterms:modified>
</cp:coreProperties>
</file>