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Konsumentförtroende i USA, euroområdet och Sverige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274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367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Kronans effektiva växelkurs (KIX)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676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Reala 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3124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952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och strukturellt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071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Oljepris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Brentolja, dollar per fat,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8122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(KIX)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824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524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486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5897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Importjusterat bidrag till BNP-tillväxten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Förändring i procent av BNP föregående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29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Anställningsplaner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983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Andel arbetsställen med rekryteringsproblem, procent, halvårsvärden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6690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779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och löner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kvartals- respektive 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4419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151</Words>
  <Application>Microsoft Office PowerPoint</Application>
  <PresentationFormat>A4 (210 x 297 mm)</PresentationFormat>
  <Paragraphs>34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Office-tema</vt:lpstr>
      <vt:lpstr>Konsumentförtroende i USA, euroområdet och Sverige</vt:lpstr>
      <vt:lpstr>BNP-gap</vt:lpstr>
      <vt:lpstr>Barometerindikatorn och BNP</vt:lpstr>
      <vt:lpstr>Arbetslöshet och jämviktsarbetslöshet</vt:lpstr>
      <vt:lpstr>Importjusterat bidrag till BNP-tillväxten</vt:lpstr>
      <vt:lpstr>Anställningsplaner i näringslivet</vt:lpstr>
      <vt:lpstr>Brist på arbetskraft</vt:lpstr>
      <vt:lpstr>Sysselsättningsgrad</vt:lpstr>
      <vt:lpstr>Konsumentpriser och löner</vt:lpstr>
      <vt:lpstr>Lönsamhet i näringslivet</vt:lpstr>
      <vt:lpstr>Kronans effektiva växelkurs (KIX)</vt:lpstr>
      <vt:lpstr>Reala styrräntor</vt:lpstr>
      <vt:lpstr>Styrräntor</vt:lpstr>
      <vt:lpstr>Finansiellt sparande och strukturellt sparande i offentlig sektor</vt:lpstr>
      <vt:lpstr>Oljepris</vt:lpstr>
      <vt:lpstr>Kronans effektiva växelkurs (KIX)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30</cp:revision>
  <dcterms:created xsi:type="dcterms:W3CDTF">2013-02-22T10:31:08Z</dcterms:created>
  <dcterms:modified xsi:type="dcterms:W3CDTF">2016-12-19T08:15:30Z</dcterms:modified>
</cp:coreProperties>
</file>