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74" r:id="rId2"/>
    <p:sldId id="375" r:id="rId3"/>
    <p:sldId id="376" r:id="rId4"/>
    <p:sldId id="378" r:id="rId5"/>
    <p:sldId id="410" r:id="rId6"/>
    <p:sldId id="379" r:id="rId7"/>
    <p:sldId id="380" r:id="rId8"/>
    <p:sldId id="381" r:id="rId9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6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2017-12-19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källa, etc.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källa, etc.</a:t>
            </a:r>
            <a:endParaRPr lang="sv-SE" dirty="0"/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 smtClean="0"/>
              <a:t>Skriv anmärkning eller källa, etc.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2017-12-19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Börsutveckling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Index 2006-12-29=100, dagsvärden, 5-dagars glidande medelvärde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Standard &amp; Poor’s, Nasdaq OMX, STOXX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535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VIX-index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Index, dagsvärden, 5-dagars glidande medelvärde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5727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SKEW-index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Index, dagsvärden, 20-dagars glidande medelvärde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Källa: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5204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Ekonomisk-politisk osäkerhet, Europa, Storbritannien, Frankrike och Tyskland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Index,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www.policyuncertainty.com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8257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Europeiska aktieindex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Index 2006-12-29=100, dagsvärden, 5-dagars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 smtClean="0"/>
              <a:t>Källor: STOXX och </a:t>
            </a:r>
            <a:r>
              <a:rPr lang="sv-SE" dirty="0" err="1" smtClean="0"/>
              <a:t>Macrobond</a:t>
            </a:r>
            <a:r>
              <a:rPr lang="sv-SE" dirty="0" smtClean="0"/>
              <a:t>.</a:t>
            </a:r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412776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322868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HOX bostadspriser för Sverige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7316603" cy="457244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HOX prisindex januari 2005=100,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Valueguard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2690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Barometerindikatorn och BNP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Index medelvärde=100, månadsvärden respektive procentuell förändring,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412776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2675607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sparande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mtClean="0"/>
              <a:t>Procent av disponibel inkomst,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smtClean="0"/>
              <a:t>Källor: SCB och Konjunkturinstitutet.</a:t>
            </a:r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484784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616825218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132</Words>
  <Application>Microsoft Office PowerPoint</Application>
  <PresentationFormat>A4 (210 x 297 mm)</PresentationFormat>
  <Paragraphs>24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ExternaPresentationer2</vt:lpstr>
      <vt:lpstr>Börsutveckling</vt:lpstr>
      <vt:lpstr>VIX-index</vt:lpstr>
      <vt:lpstr>SKEW-index</vt:lpstr>
      <vt:lpstr>Ekonomisk-politisk osäkerhet, Europa, Storbritannien, Frankrike och Tyskland</vt:lpstr>
      <vt:lpstr>Europeiska aktieindex</vt:lpstr>
      <vt:lpstr>HOX bostadspriser för Sverige</vt:lpstr>
      <vt:lpstr>Barometerindikatorn och BNP</vt:lpstr>
      <vt:lpstr>Hushållens sparande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Samuelsson</dc:creator>
  <cp:lastModifiedBy>Rosmari</cp:lastModifiedBy>
  <cp:revision>24</cp:revision>
  <dcterms:created xsi:type="dcterms:W3CDTF">2017-11-01T13:56:17Z</dcterms:created>
  <dcterms:modified xsi:type="dcterms:W3CDTF">2017-12-19T10:29:37Z</dcterms:modified>
</cp:coreProperties>
</file>