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683FFA-E7CF-4A7D-86D5-95A33DAB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Resursutnyttjande och löneutveckling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774163-4E54-4C1F-9EB4-5937475E9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8B8699-45DD-4247-90E2-0D9DCE144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Normaliserade säsongsrensade kvartalsvärden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467DEA-A926-4F2F-9664-A59AFC4E1E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0519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6B9C24-3BDC-4EFD-BA5C-7E05650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EF5D0B8-3024-4576-89F9-80E633CE0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5BDBA0-D6C9-4E15-8609-8FC273CA7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A84DE4-DC45-4239-B8B7-70A4147EBC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0546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01168E-7F6A-48DE-BF84-D914C0C5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38D195-5CA8-42E3-942D-F6A67ABDA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E5FD2-807C-451F-8228-C593F585F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067960-5F70-44CD-8B30-EA94DB4FA2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8869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746125-5BF6-4D07-9C21-D56CE283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EBC4473-905B-4E34-8F53-7C3AA61F7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FB99AD-D9E9-4BCA-A99E-251B3E9B9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312632-29D1-4362-B1BA-F989B3E640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9159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63E324-B93B-4351-9EB1-BB2C5CDB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04B3386-A8B0-4B8D-BED4-46D79FB33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8A51EA-9ADA-483E-BAD8-8E17FA24E3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1B6101-4FA0-4CF9-8B56-82C2635678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1050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D2C9E3-26D6-49ED-811C-55C6A766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81B1BEF-CF51-4435-B276-28CC53BE0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87B477-DAF2-4366-A161-7C7451E92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350F56-4701-4027-BEAC-00DB3A8996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005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BCA18F-11DB-4C7E-A960-EEEFD657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EDE0B45-4E9F-4679-B808-0657529CA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821EA7-1DA9-47D6-A96F-6DC95604E6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DB8C23-7B21-40FD-920B-5A58C04A74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The Conference Board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12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04055F-F092-4ECD-A097-0FC13C9A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Dekomponering</a:t>
            </a:r>
            <a:r>
              <a:rPr lang="sv-SE" dirty="0"/>
              <a:t> av arbetsproduktiviteten i näringslivet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5F75B0-2129-4C68-B6CE-47F24859D2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utveckling respektive approximativt bidrag i procentenheter,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D16C70-4AA0-4407-95C8-407CE0FE82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71066E45-D2E1-4EB2-97F0-C30E39E2E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166464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FA74C2-C249-4FF0-99CA-D101AE2D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Faktisk och potentiell 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B288CA1-A58C-4FFB-A6C5-A262C066A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A15EC4-A126-48EC-94DE-7B68BA8518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9F7506-1B48-4170-A661-E5F18A3015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3805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0AD219-F6BE-4F3D-8B4F-0735912B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inom vården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50BCD4A-272B-4C31-B9E8-E67260F26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46669F-C980-4CE2-A802-773E944C9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arbetsställen med rekryteringsproblem, procent,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7AD448-5D26-4CDB-A0F8-DBC37A4F50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390053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BA886F-F8A5-4A13-90D5-5B627C18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ADE818-4AE7-49A5-8E2D-B5D8A5F5C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13CA9D-77A2-4512-9603-BEA81B3DB3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D91F38-5156-4A9B-BF6C-595EBCFF0A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8816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8B6FBB-F3BD-40AD-A88A-15467970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Nationella minimilöner 2019 i europeiska länder och kollektivavtalade lägstalöner i Sverige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9F9755-87FA-45DF-84F1-CB39FE05C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 kronor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D2810A-5E63-4495-B1C9-34E3454AF3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Eurostat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13272C18-1AB4-4220-A867-6E3B2AA57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139739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2DC2B9-CC78-4C8C-B740-D51E6DD1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Justerad kapitalavkastning och realränta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D90BA3B-0152-44C1-A100-3B37888AC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15001A-E1ED-41D0-9BD4-36E421B2B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052DCE-17F4-497C-8473-9C55EC2930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858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0AA5FA-C21F-4412-9C5B-7926D98E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 i tillverkningsindustrin och privata tjänstenäringar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EB274B2-FE87-4E65-963F-5A38DBA39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5BEF2A-94DE-435B-AE98-DD962753B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846F22-B5C9-4E8C-A72A-72D40026FA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9460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F2C6A1-3155-4A08-83BF-4C8DA2BA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av global exportandel till och med 2018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221776-60B4-4038-89DA-004E231B1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B169E3-926E-42DB-8752-17BEABD4E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medelvärde 1998–2008=100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F75F51-5143-4D39-B006-C018BAFA2E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2610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90B119-6A48-4C7A-996A-C9D174BC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4E18773-B705-4246-83A1-E3B86E3C5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2AC6EA-E938-4AE5-82F0-D4D3F53149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336E25-82D6-474A-9903-93A5747EAB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2657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6615A8-4C4B-4D3A-8893-F06124BB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för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EDD90E-5AEF-4B86-8BE7-C033F02F6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B88451-C8E2-4F32-AD42-179AEBDE8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29F45D-E632-4BA3-8CE7-3BB68B9668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Institute for Supply Management, Europeiska kommissionen,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0865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A9910-1F77-4129-A55E-A389CFAA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Arbetskostnader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B95716-7794-4763-BA49-7A5CB5912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FDFFDF-5BFA-4F81-918A-3D0FA0B4F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AC6882-818A-4EBF-966F-B8AC48CD0A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522935130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128</TotalTime>
  <Words>284</Words>
  <Application>Microsoft Office PowerPoint</Application>
  <PresentationFormat>Bredbild</PresentationFormat>
  <Paragraphs>54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ExternaPresentationer2</vt:lpstr>
      <vt:lpstr>Resursutnyttjande och löneutveckling</vt:lpstr>
      <vt:lpstr>Arbetslöshet</vt:lpstr>
      <vt:lpstr>Nationella minimilöner 2019 i europeiska länder och kollektivavtalade lägstalöner i Sverige</vt:lpstr>
      <vt:lpstr>Justerad kapitalavkastning och realränta</vt:lpstr>
      <vt:lpstr>Lönsamhetsomdöme i tillverkningsindustrin och privata tjänstenäringar</vt:lpstr>
      <vt:lpstr>Förändring av global exportandel till och med 2018</vt:lpstr>
      <vt:lpstr>Barometerindikatorn och BNP</vt:lpstr>
      <vt:lpstr>Förtroendeindikatorer för tillverkningsindustrin</vt:lpstr>
      <vt:lpstr>Arbetskostnader i utvalda länder</vt:lpstr>
      <vt:lpstr>Arbetslöshet</vt:lpstr>
      <vt:lpstr>Timlön i hela ekonomin</vt:lpstr>
      <vt:lpstr>Arbetade timmar i hela ekonomin</vt:lpstr>
      <vt:lpstr>KPIF-inflation</vt:lpstr>
      <vt:lpstr>Produktivitet i näringslivet</vt:lpstr>
      <vt:lpstr>Produktivitet i hela ekonomin</vt:lpstr>
      <vt:lpstr>Dekomponering av arbetsproduktiviteten i näringslivet</vt:lpstr>
      <vt:lpstr>Faktisk och potentiell produktivitet i näringslivet</vt:lpstr>
      <vt:lpstr>Brist på arbetskraft inom vården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</dc:creator>
  <cp:lastModifiedBy>Rosmari</cp:lastModifiedBy>
  <cp:revision>16</cp:revision>
  <dcterms:created xsi:type="dcterms:W3CDTF">2019-10-10T12:03:26Z</dcterms:created>
  <dcterms:modified xsi:type="dcterms:W3CDTF">2019-10-14T14:43:18Z</dcterms:modified>
</cp:coreProperties>
</file>