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2" r:id="rId2"/>
    <p:sldId id="373" r:id="rId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howGuides="1">
      <p:cViewPr varScale="1">
        <p:scale>
          <a:sx n="119" d="100"/>
          <a:sy n="119" d="100"/>
        </p:scale>
        <p:origin x="96" y="34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2019-10-14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BE7642-E524-4BE4-A88C-AB1E84A06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Faktisk och potentiell produktivitet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4146CCF-830E-49C3-B0D7-6B32F51E0F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BFAE28B-D3C8-4A76-A53A-D3B6348EBF7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Procentuell förändring, kalenderkorrigerade 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E3D6234-1967-4B72-830C-3326C3E80AF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9041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AD20AC-46F5-4240-AC11-F2BF67059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Förädlingsvärdepris och KPIF-inflation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5EC66AB-613F-4DDE-BAD2-38C53C230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397000"/>
            <a:ext cx="8661400" cy="468197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0A0D92-C288-40CC-8E53-08671FCAA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Årlig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40106E-E9D9-4FBB-9256-8E355149988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946893995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129</TotalTime>
  <Words>27</Words>
  <Application>Microsoft Office PowerPoint</Application>
  <PresentationFormat>Bredbild</PresentationFormat>
  <Paragraphs>6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ExternaPresentationer2</vt:lpstr>
      <vt:lpstr>Faktisk och potentiell produktivitet</vt:lpstr>
      <vt:lpstr>Förädlingsvärdepris och KPIF-inflation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</dc:creator>
  <cp:lastModifiedBy>Rosmari</cp:lastModifiedBy>
  <cp:revision>16</cp:revision>
  <dcterms:created xsi:type="dcterms:W3CDTF">2019-10-10T12:03:26Z</dcterms:created>
  <dcterms:modified xsi:type="dcterms:W3CDTF">2019-10-14T14:52:55Z</dcterms:modified>
</cp:coreProperties>
</file>