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9" r:id="rId11"/>
    <p:sldId id="328" r:id="rId12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howGuides="1">
      <p:cViewPr varScale="1">
        <p:scale>
          <a:sx n="72" d="100"/>
          <a:sy n="72" d="100"/>
        </p:scale>
        <p:origin x="654" y="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5FE17D-8161-46E0-9718-D09D7E36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B1EEFB-4E05-48AA-827A-7F2F2D008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F85385-12A7-4287-866D-2D9B8C0464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4A63F0-192A-4553-BD9E-70BBDE2F669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2886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7A997F-D195-4B19-B681-4D2B1367C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832091-CFBC-478D-B341-65045FEDB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255C30-1F3A-4868-BE5A-3B423DEF48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F2E81E-4C11-43BD-A401-2F1F7E1B9C4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5614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B5EC49-A1B2-4196-83A4-868642BC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Reala korträntor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1BEB9D-1C58-4955-AAE4-49A3DD51A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DC30BA-E8A0-47CA-9900-D9867C935E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9822D2-6878-428D-B6C7-3E901ABA77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SCB,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849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F7FE7A-90E8-4ADE-90E7-CB159EF1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A715B49-1501-43A4-913B-E3D1E865C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14C288-75E8-4053-9D1E-2C65CEB5D9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4C922BE-711B-45B7-BEB3-490823A0A3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5979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C4C19D-79F8-49AF-B196-12EFF5E2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 och nettoexport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231F38A-DFEB-424B-8048-9B0C2C20E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3E1E88-0BFA-470F-9D2C-E1A4283D7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76C6D0-C3C0-4397-A709-51298B26FEE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26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1D7943-1F23-489B-9C72-0717F987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62C30D-1D68-4AAA-AF0E-30E7D416AC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6C3A90-1364-439A-8872-391BBE12BA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DCBDB9-2E02-43A5-B72D-33DADF807C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5352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192CA-D6A6-4B53-836E-ABBDA820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och real disponibel inkomst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077EA2D-C8F9-4A11-BE90-C7106FEBA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1F8072-FCC3-43F4-AE4E-95D7E118A7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158CBE-D0C5-47E1-9B9B-DD169FDD8C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9282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671ADC-F703-4734-8DCA-B2C02034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D71D60C-F798-40B2-A43A-4A5079D35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16E0EC-8836-4138-A1E1-0EE7DE32E4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1D59958-EC0A-405C-9214-1AA9C2A46E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0864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57D5C8-39F4-42C2-B6FD-70B7769D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och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F055AF6-98A3-4FF9-9AA5-0195B768B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315CD1-8AA6-47F6-8CF4-6DFE91CAC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1F49C6-F302-4BA2-A9A7-840E77A05C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643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684F55-3468-4AC2-9FB1-D1D46968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25510B-0601-4662-8421-11FD361C54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96F564-2F87-4C19-99D4-6F70A4A03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BEFFE8-1593-419C-B1FD-F152CD18A9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6182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AFCA9B-81B0-494F-966A-A63E716B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046319-FBFA-41FF-AE99-EC31A36CA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E4576E-9458-4B94-8264-D49D19E2D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1116659-2643-4868-860A-24AECB9ABFB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2828468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48</TotalTime>
  <Words>178</Words>
  <Application>Microsoft Office PowerPoint</Application>
  <PresentationFormat>Bredbild</PresentationFormat>
  <Paragraphs>33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ExternaPresentationer2</vt:lpstr>
      <vt:lpstr>BNP-gap och arbetsmarknadsgap i Sverige</vt:lpstr>
      <vt:lpstr>Importjusterat bidrag till BNP-tillväxten</vt:lpstr>
      <vt:lpstr>Export och nettoexport</vt:lpstr>
      <vt:lpstr>Fasta bruttoinvesteringar</vt:lpstr>
      <vt:lpstr>Hushållens konsumtion och real disponibel inkomst</vt:lpstr>
      <vt:lpstr>Arbetslöshet och jämviktsarbetslöshet</vt:lpstr>
      <vt:lpstr>Timlön och enhetsarbetskostnad i näringslivet</vt:lpstr>
      <vt:lpstr>Reporänta</vt:lpstr>
      <vt:lpstr>Realränta, KPIF-inflation och BNP-gap</vt:lpstr>
      <vt:lpstr>Kronans effektiva växelkurs (KIX)</vt:lpstr>
      <vt:lpstr>Reala korträntor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och BNP</dc:title>
  <dc:creator>Rosmarie Andersson</dc:creator>
  <cp:lastModifiedBy>Rosmarie Andersson</cp:lastModifiedBy>
  <cp:revision>8</cp:revision>
  <dcterms:created xsi:type="dcterms:W3CDTF">2020-09-26T09:04:54Z</dcterms:created>
  <dcterms:modified xsi:type="dcterms:W3CDTF">2020-09-28T17:56:54Z</dcterms:modified>
</cp:coreProperties>
</file>