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howGuides="1">
      <p:cViewPr varScale="1">
        <p:scale>
          <a:sx n="72" d="100"/>
          <a:sy n="72" d="100"/>
        </p:scale>
        <p:origin x="654" y="6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B1BB15-A15A-494B-A14D-3D375B5E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892483-E4EC-417A-B47C-6F6DF8F83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C71B86-EB4A-4CC2-844B-E016C8060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B02486-D491-430E-9351-3D488E46D5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0677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5CCFA4-B6BA-4C96-81FD-187A526B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B0D7D9B-F160-4F4B-A7C8-50BAE677E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30BEF0-50C7-41DA-9CC2-0B4058CA2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948F6C-9168-4245-9B09-4A3354FD9B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2451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784745-2203-4E67-ACB9-A831207A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AC490BC-1D9A-4105-A9E7-385B40D93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F4A62F-5C2E-4DE3-90E6-34BBB465B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1BAB12-9565-43AB-BC08-06C94CBB31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3392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44A723-0437-40DD-89ED-9D1CFD68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sektorns finansiella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8A747F-D082-4D63-B93F-58DD1C5EC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E870A3-42CE-4065-A130-369E6EE06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6A539C-C720-43D7-9014-934040D256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201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C22FAE-F433-4ED9-84E7-496C0C56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Inköpschefsindex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855738-CCC5-440D-B899-496173C10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37E19C-DF3A-4769-B4EF-0C9894CC8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Diffusionsindex,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FAC1C9-FDF8-4AC0-AD6F-CB07D9676E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Institute for Supply Management, NTC Research Ltd, National Bureau of Statistics of China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339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7706FF-48C9-4EF7-85F4-B3D57B5E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D54933-2062-4A0C-ACA4-C1622AF26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11303C-D666-4056-B228-00E100AC0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procent av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DB2BF6-AF12-4B59-B4BF-F1EA04FF55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716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0BA504-BEC4-4FF5-A70C-47834923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2A0E6A-69F4-4D19-AA6A-F84D69BCC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7E1815-0AFF-4E4B-B57B-C9EABD242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F62BF2-C6BB-43B8-AE86-0BB31F312E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153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080B92-485A-4C20-9157-B2469939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Detaljhandeln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FE58B37-A311-437A-9EA0-010E678A1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058336-6F8A-4C93-99B3-00447264F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F219D7-773C-4C4D-95E0-86583DCA1A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National Bureau of Statistics (NBS), Eurostat och U.S. Consensus Bureau.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29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1A3B4E-CD75-4E09-81C9-F9E6417E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Industriproduktion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F4564A-4819-403A-841A-93355976B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4473A9-92A1-4F83-AF56-111FAB67A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6E7473-A732-4ED1-B469-CECDC9C9E3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Federal Reserve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453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FCD6B5-25A8-493E-84BB-2739483A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D8B297-C98B-498D-87BC-92CA4A5B1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532902-997A-4C72-9596-B06D86DF8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CCEEB1-891D-468B-B156-FCE7B83DBC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760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58D99B-0EAA-48A9-971D-4363673D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61FAD2B-2B13-47F9-B481-74C36D4A3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3A24E3-33F5-40BA-864C-1E666E43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5AC3E1-8E92-4362-80F9-27488DD43E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884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12A3FE-AC9C-4715-BDCF-98CC9151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0B41F5-71E7-43DD-9D96-5143C2C5E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3F7F1D-2076-4ADB-9B47-6BE521C23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2010=100,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882093-990E-4AFB-AB5F-CBE7A8C626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77035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47</TotalTime>
  <Words>216</Words>
  <Application>Microsoft Office PowerPoint</Application>
  <PresentationFormat>Bredbild</PresentationFormat>
  <Paragraphs>36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ExternaPresentationer2</vt:lpstr>
      <vt:lpstr>Barometerindikatorn och BNP</vt:lpstr>
      <vt:lpstr>Inköpschefsindex i tillverkningsindustrin</vt:lpstr>
      <vt:lpstr>Arbetslöshet</vt:lpstr>
      <vt:lpstr>Anställningsplaner </vt:lpstr>
      <vt:lpstr>Detaljhandeln i valda länder och regioner</vt:lpstr>
      <vt:lpstr>Industriproduktion i valda länder och regioner</vt:lpstr>
      <vt:lpstr>Finansiellt sparande och strukturellt sparande i offentlig sektor</vt:lpstr>
      <vt:lpstr>Importjusterat bidrag till BNP-tillväxten</vt:lpstr>
      <vt:lpstr>Produktion i näringslivet</vt:lpstr>
      <vt:lpstr>Fasta bruttoinvesteringar i näringslivet</vt:lpstr>
      <vt:lpstr>Arbetslöshet</vt:lpstr>
      <vt:lpstr>Offentliga sektorns finansiella sparande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Barometerindikatorn och BNP</dc:title>
  <dc:creator>Rosmarie Andersson</dc:creator>
  <cp:lastModifiedBy>Rosmarie Andersson</cp:lastModifiedBy>
  <cp:revision>8</cp:revision>
  <dcterms:created xsi:type="dcterms:W3CDTF">2020-09-26T09:04:54Z</dcterms:created>
  <dcterms:modified xsi:type="dcterms:W3CDTF">2020-09-28T17:43:28Z</dcterms:modified>
</cp:coreProperties>
</file>