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B7B9D-8B31-4EC9-80AD-83859C52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Arbetskostnadsandel och löneandel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866E66-4950-4382-B790-6DF2CDAD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0D09DF-4131-430D-AF14-DB79EB26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A4FECA-3FDD-4430-91F5-2A3519E4F2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417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ABC4D-EC39-4206-AC67-93AC5E27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C58D3B-6B78-41F6-A123-776AB6C85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452A79-34C0-495F-86C8-2EE1FCC0A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19C2C0-566B-4AB2-8DB0-4CB26C41AE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5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58FF2-F8EB-4490-B98A-CECF26B7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Arbetskostnadsandelar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5BFAF7-2865-4F65-A5CD-E70D09E9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B2F43F-848C-4319-831F-4294E2C3CA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justerade och icke-justerade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8FAAEA-0EE5-406C-8A68-EC41DE7FDB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287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60AD7-A787-4A05-8B6A-A601454C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Icke-justerad arbetskostnadsandel enligt historiska data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3C8D293-28DA-4AD0-833A-478AFCF77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FB3454-2351-4F7F-B800-BC01C7DBC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faktorpris, hela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3CA080-3C3E-4428-A703-84749ED2A1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963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8627F-1D10-433D-93FF-16479B19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Kostnadsandelar inom icke-finansiella bolag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92D244-DE6B-4847-BEAA-70F35626E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78E84B-B364-49F0-B6F5-35AB3CCF8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baspris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BDAB7C-9BEB-41A1-B843-1A0F7DE6E0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72840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3E6F4-6B93-4D58-8931-81FC45D5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Driftsöverskott inom icke-finansiella bolag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04B4B1-4C07-4659-B9FE-959EFF939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6A10CC-30CA-447B-9FD4-FE8E81479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baspris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36F1CC-31FF-4DBC-8915-BA129D76A1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651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73BF2-720E-49A4-8A7A-C6F86E01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Icke-finansiella bolags inkomstskatter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BA647C-8B4C-4250-A5B0-5879778F7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65EC5A-8B2E-4757-A65F-5669015F5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nettodriftsöverskottet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1A3551-5D38-4825-A4F8-BE4D446874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683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DECE89-6D5C-4713-82B7-4FB4BBBB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Nettovinstandel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8241E48-7660-4582-9E73-1A9E1A14C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13F087-BFC1-412B-A908-528D3B4C1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FBBF2E-47A1-443E-9CCC-9CF6979DA7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66118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C5232-394D-4D68-B095-EC04F37D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Löneandel i näringslivet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EED838-5C6F-403D-ABD4-01626BE7E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427555-F7CA-4706-92AC-60FA73672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2012=100,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7247CE-D77E-4DB7-A0F9-F64E1F3022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FRED Economic data.</a:t>
            </a:r>
          </a:p>
        </p:txBody>
      </p:sp>
    </p:spTree>
    <p:extLst>
      <p:ext uri="{BB962C8B-B14F-4D97-AF65-F5344CB8AC3E}">
        <p14:creationId xmlns:p14="http://schemas.microsoft.com/office/powerpoint/2010/main" val="146662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66260-8C3C-4A34-8F33-C8CBB0F8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Löneandel i USA,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B1F254-8199-4AF5-9C96-CA6022699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85D44D-7CCF-4237-BF04-99487E4EC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07510D-2918-4711-8031-CC92E30D01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nl-NL" dirty="0"/>
              <a:t>Källor: FRED Economic data/Rijksuniversiteit Groningen.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8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8EA4E1-934E-4761-8B9F-D2B55BD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Arbetskostnadsandelar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CB9952-1C1E-4E80-BAA4-C1EED8AA6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69A4B6-B01B-4D9D-95E3-C496359CA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justerade och icke-justerade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1B4670-BE59-4164-A934-BDE31CA274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79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D71DB-E483-4CCA-94B8-76AC9535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för egenföretagare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C5C7D6-371C-413F-89FA-22CC4C085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6167F2-2AA6-4311-9A45-88E963718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totalt antal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2F8A53-2213-43FC-B6D5-3FF42AE3E1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26318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77B4C5-95DD-4604-A442-57B57DB1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Jordbrukets andel av arbetade timmar och 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9C28FB-807F-4A07-BC2E-F5DC9DB6E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61382-887B-4F80-A152-D06DC5983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 exkl. små- och fritidshus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C4737E-0EA8-41E3-A38F-B77CC212F8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78898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D3DAA-134B-4597-8218-200466A3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arbetskostnadsandel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8E551B-7582-463B-BA57-E8D587E38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F46891-5B28-413D-A5C0-9428A6FD0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baspris i näringslivet exkl. små- och fritidshus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0C19E3-E333-4734-A81B-EC09C2B94E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109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68D6D-0EB9-4B68-89F9-2103B7BD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inom telekomrelaterade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CA8A18-5427-40E8-8E10-588C83CDD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B5C182-8EE9-452F-9653-F3D7A8E72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förädlingsvärde,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6C3035-2AA3-4E6F-A71E-13469A3189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1872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07738-6AE5-4A4E-8410-61891F75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produktionssubventioner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04EBF2-75EC-41BF-9DB1-03612431A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6BDE81-BF77-4088-AF22-CD616189F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näringslivets förädlingsvärde till baspris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B80555-2F37-4D39-A9ED-14AA18AEDB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16650616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155</TotalTime>
  <Words>228</Words>
  <Application>Microsoft Office PowerPoint</Application>
  <PresentationFormat>A4 (210 x 297 mm)</PresentationFormat>
  <Paragraphs>48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ExternaPresentationer2</vt:lpstr>
      <vt:lpstr>Arbetskostnadsandel och löneandel i näringslivet</vt:lpstr>
      <vt:lpstr>Löneandel i näringslivet i USA</vt:lpstr>
      <vt:lpstr>Löneandel i USA, hela ekonomin</vt:lpstr>
      <vt:lpstr>Arbetskostnadsandelar i näringslivet</vt:lpstr>
      <vt:lpstr>Arbetade timmar för egenföretagare</vt:lpstr>
      <vt:lpstr>Jordbrukets andel av arbetade timmar och produktion</vt:lpstr>
      <vt:lpstr>Justerad arbetskostnadsandel</vt:lpstr>
      <vt:lpstr>Produktion inom telekomrelaterade branscher</vt:lpstr>
      <vt:lpstr>Övriga produktionssubventioner</vt:lpstr>
      <vt:lpstr>Lönsamhetsomdömen</vt:lpstr>
      <vt:lpstr>Arbetskostnadsandelar i näringslivet</vt:lpstr>
      <vt:lpstr>Icke-justerad arbetskostnadsandel enligt historiska data</vt:lpstr>
      <vt:lpstr>Kostnadsandelar inom icke-finansiella bolag</vt:lpstr>
      <vt:lpstr>Driftsöverskott inom icke-finansiella bolag</vt:lpstr>
      <vt:lpstr>Icke-finansiella bolags inkomstskatter</vt:lpstr>
      <vt:lpstr>Nettovinstandel i tillverkningsindustrin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Resursutnyttjande och timlön</dc:title>
  <dc:creator>Rosmari</dc:creator>
  <cp:lastModifiedBy>Rosmari</cp:lastModifiedBy>
  <cp:revision>20</cp:revision>
  <dcterms:created xsi:type="dcterms:W3CDTF">2018-09-06T10:53:12Z</dcterms:created>
  <dcterms:modified xsi:type="dcterms:W3CDTF">2018-09-10T13:42:44Z</dcterms:modified>
</cp:coreProperties>
</file>