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96" r:id="rId2"/>
    <p:sldId id="297" r:id="rId3"/>
    <p:sldId id="298" r:id="rId4"/>
    <p:sldId id="299" r:id="rId5"/>
    <p:sldId id="346" r:id="rId6"/>
    <p:sldId id="300" r:id="rId7"/>
    <p:sldId id="302" r:id="rId8"/>
    <p:sldId id="301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  <p:sldId id="312" r:id="rId19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3" autoAdjust="0"/>
    <p:restoredTop sz="94660"/>
  </p:normalViewPr>
  <p:slideViewPr>
    <p:cSldViewPr showGuides="1">
      <p:cViewPr varScale="1">
        <p:scale>
          <a:sx n="159" d="100"/>
          <a:sy n="159" d="100"/>
        </p:scale>
        <p:origin x="2628" y="13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2024-10-22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012000"/>
            <a:ext cx="5382000" cy="720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904000" y="6012000"/>
            <a:ext cx="5382000" cy="7200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2024-10-22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66E485-820D-EECD-6B7E-2A41D2AB7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Vinstandel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A6CF1D2-09AA-722C-B568-B037B38D2C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E901543-5BD7-B37B-11D5-7851120B83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förädlingsvärdet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EDB0F9D-EACB-B537-A1D4-84B1EA32713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9195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D9F85A-B80B-AD8E-952C-A58248D57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Vinstandel i tjänstebranscherna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339E20E-6646-B88D-89ED-6F921A3BC0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00FD9E-1C72-C864-964C-4B6BF08488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förädlingsvärdet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A31EF30-88C4-47F6-A811-A5ECC73BD2B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29164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A0C6D2-D8DA-1B99-A7CC-7DE56D311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Vinstandel i tillverkningsindustrin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E7DAF3D-C3C5-61B0-EAB1-1592EB78CE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3FDA328-7A68-CF32-B996-917EBBACA9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förädlingsvärdet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6C2CF98-466F-6DEB-F67C-D4181BB1802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779806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7318B8-F0C1-A865-6454-D0DC8D9DC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Vinstandel i exportbranscher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FE84874-F440-6DDD-72FD-B6980A7187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DE59F57-DDAA-9E8A-5236-1727D49E12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förädlingsvärdet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D0676CC-9357-7DDA-219F-4AEA424B92C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46515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F0F422-E2D1-BE60-B50D-7AD937D06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Vinstandel i tjänstebranscherna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9704D44-4A80-9805-E071-4190B241CF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4A5B9B5-6BEC-379F-2561-6776903A9B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förädlingsvärdet,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2F87730-DAAA-4AE5-4462-31D25D847E1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278008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092E56-65DB-9BD1-FF90-C2AC3E0E9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Rörelsemarginal i tjänstebranscherna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3093825-B3FC-2E31-35AF-52B6F27090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0F7519F-DC31-9E85-1569-9CB254240A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omsättningen, kvartalvärden respektive årsvärden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0C13EC8-81BB-54C7-B58C-DD91D8590F1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2515220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C8F03A-67C0-37E3-34AD-77BFC86B1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Vinstandel i tillverkningsindustrin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D041A26-454B-C405-2E9D-09608A2BCC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FD39908-1F6B-DD7E-1702-65BE6E68F3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förädlingsvärdet,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E4682EA-8C77-5860-EA40-C40E8C02096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500627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938C45-799F-A1F3-EE58-F41F94CFF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Rörelsemarginal i tillverkningsindustrin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76C7DBD-795B-89D4-B0AA-4E244070F2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3D05479-E76F-09A7-5E05-1916EDE244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omsättningen, kvartalsvärden respektive årsvärden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D4F405F-6A5B-BCA5-CFB3-2D3344A09EF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29126558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3BFD46-B92D-99AD-7097-7DC53317B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Vinstandel i exportbranscher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E884E65-FCE2-FFFB-8665-3A01FCA57C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A184911-DE69-9C6D-F330-256F34CB7D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förädlingsvärdet,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E59D0A0-40AC-7DD4-E3B9-A929B63D795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586349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FEC2F6-C3B5-5182-987D-35B2D2E40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Vinstandelar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5DB27E2-8BED-DBDD-D6C7-9550C9C1F5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387804" cy="498578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C229C69-49B5-C9D4-2980-C30DB1705B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förädlingsvärdet,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4DFA267-DE93-79BE-E802-828A77F9DE5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13838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8FEAAE-FA24-8FA6-DCB8-1BEE277A4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Vinstandel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31B34CE-32FF-A8EC-1E96-203E68FC97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56B1B18-5DE5-092D-F58C-A6000E2CEF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förädlingsvärdet,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F695ED8-129E-A40D-C8A7-E05A6BA887A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516811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0EB226-6E4A-3C96-C2FD-E1B506F6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Vinstandelar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EEC88AD-95D5-C6E2-9DBE-2643638E56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B82DBBF-A5C2-6188-E532-231E9625DF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förädlingsvärdet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129271C-7234-E41B-1E73-3E1C17292E3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55311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ECB77C-DF0E-5118-EAFD-F7DD54202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Rörelsemarginal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6C69343-1104-CE58-D16C-5DD5FC4781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401746D-859D-8486-3411-4D6B26184F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omsättningen, säsongsrensade kvartalsvärden respektive årsvärden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ACAC46E-DAFB-7C50-3C94-20D826B4DFE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4063118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2CB158-0D3D-12AE-04BA-2BDCB08B1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Insatsvarukostnad som andel av bruttoproduktionen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E81C9C5-3C2F-1813-C38B-ED9B649A15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C2D2CED-BCBB-50F4-23D1-77D39CC0D73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48ABD79D-7670-E64A-1BAC-AB9A43EC46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634373"/>
            <a:ext cx="8658225" cy="4249654"/>
          </a:xfrm>
        </p:spPr>
      </p:pic>
    </p:spTree>
    <p:extLst>
      <p:ext uri="{BB962C8B-B14F-4D97-AF65-F5344CB8AC3E}">
        <p14:creationId xmlns:p14="http://schemas.microsoft.com/office/powerpoint/2010/main" val="42500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069E87-12B8-BDB3-3E91-7011A16DB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Lönsamhetsomdöme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ADA0F61-983C-4B20-361C-8737EB8AC0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7C12693-7F7E-7963-FA1D-6103B28253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EDE25FA-79BE-110A-47E3-469B656F544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3839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B3444F-C67D-F903-BF79-9A33146F4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Kapitalkvot i näringslivet och realränta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5ECFF00-AD99-9576-DDBC-518BB66032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65F17A8-6E28-237F-8011-5E62C96C53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Procent av förädlingsvärdet, löpande priser respektive 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F1A793A-6BD4-8607-BD8C-632B63A0DAF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22939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A8FE19-A3A1-9281-3F85-669C5BCC9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Kapitalavkastning i näringslivet och realränta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4A9B74D-BB0C-4260-8CB0-5EA32C9AEA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90876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A281FC9-64E8-670B-A8EA-B91CAB07C5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förädlingsvärdet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DB79A37-D0C5-7C9D-AE26-E14C87BDEC6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229744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B1F275-7C3A-45B3-88AA-B3194A9E2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Vinstandel i näringslivet exkl. jordräntebranscher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E1C59F0-806F-8991-8EA2-57C49CABE9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BF6749-435E-27D8-5E9D-8D953E4028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förädlingsvärdet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2B01565-6493-B22E-FBDF-73DD772017B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439052078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89A56725-9EAD-4F7D-8F54-652C11516FBD}" vid="{499A5A89-1B9A-4A77-9E37-10416F1D913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93</TotalTime>
  <Words>239</Words>
  <Application>Microsoft Office PowerPoint</Application>
  <PresentationFormat>Bredbild</PresentationFormat>
  <Paragraphs>57</Paragraphs>
  <Slides>18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22" baseType="lpstr">
      <vt:lpstr>Arial</vt:lpstr>
      <vt:lpstr>Calibri</vt:lpstr>
      <vt:lpstr>Verdana</vt:lpstr>
      <vt:lpstr>ExternaPresentationer2</vt:lpstr>
      <vt:lpstr>Vinstandel i näringslivet</vt:lpstr>
      <vt:lpstr>Vinstandel i näringslivet</vt:lpstr>
      <vt:lpstr>Vinstandelar</vt:lpstr>
      <vt:lpstr>Rörelsemarginal i näringslivet</vt:lpstr>
      <vt:lpstr>Insatsvarukostnad som andel av bruttoproduktionen</vt:lpstr>
      <vt:lpstr>Lönsamhetsomdöme</vt:lpstr>
      <vt:lpstr>Kapitalkvot i näringslivet och realränta</vt:lpstr>
      <vt:lpstr>Kapitalavkastning i näringslivet och realränta</vt:lpstr>
      <vt:lpstr>Vinstandel i näringslivet exkl. jordräntebranscher</vt:lpstr>
      <vt:lpstr>Vinstandel i tjänstebranscherna</vt:lpstr>
      <vt:lpstr>Vinstandel i tillverkningsindustrin</vt:lpstr>
      <vt:lpstr>Vinstandel i exportbranscher</vt:lpstr>
      <vt:lpstr>Vinstandel i tjänstebranscherna</vt:lpstr>
      <vt:lpstr>Rörelsemarginal i tjänstebranscherna</vt:lpstr>
      <vt:lpstr>Vinstandel i tillverkningsindustrin</vt:lpstr>
      <vt:lpstr>Rörelsemarginal i tillverkningsindustrin</vt:lpstr>
      <vt:lpstr>Vinstandel i exportbranscher</vt:lpstr>
      <vt:lpstr>Vinstandelar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Rosmarie Andersson</cp:lastModifiedBy>
  <cp:revision>9</cp:revision>
  <dcterms:created xsi:type="dcterms:W3CDTF">2024-10-18T06:23:30Z</dcterms:created>
  <dcterms:modified xsi:type="dcterms:W3CDTF">2024-10-22T06:26:22Z</dcterms:modified>
</cp:coreProperties>
</file>