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1" r:id="rId2"/>
    <p:sldId id="372" r:id="rId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72D66D-51D1-2D57-19DF-6E7271F3C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Ränteavdrag och bolåneräntor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BF10D1-C2C5-254C-B5A7-F0799B5F4A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3432032-1FDE-C339-31DA-23ECB71674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3DC270-072C-8714-0E2D-ED04885B83D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ESV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2844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DAA6F3-98F3-F956-5B1A-D794D8739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Hushållens direktägda räntebärande tillgångar och skulder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476B813-AEF5-C269-3D83-9ED2D2B00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E628BB3-ABEC-267B-9CA9-64E2A0B36D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Miljarder kronor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E934146-DA1A-7C0E-82CE-A7E565BBCD1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4277855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66</TotalTime>
  <Words>28</Words>
  <Application>Microsoft Office PowerPoint</Application>
  <PresentationFormat>Bredbild</PresentationFormat>
  <Paragraphs>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ExternaPresentationer2</vt:lpstr>
      <vt:lpstr> Ränteavdrag och bolåneräntor</vt:lpstr>
      <vt:lpstr>Hushållens direktägda räntebärande tillgångar och skulder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2023-09-26T12:29:35Z</dcterms:modified>
</cp:coreProperties>
</file>