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60" r:id="rId2"/>
    <p:sldId id="261" r:id="rId3"/>
    <p:sldId id="262" r:id="rId4"/>
    <p:sldId id="263" r:id="rId5"/>
    <p:sldId id="264" r:id="rId6"/>
    <p:sldId id="265" r:id="rId7"/>
    <p:sldId id="266" r:id="rId8"/>
  </p:sldIdLst>
  <p:sldSz cx="12192000" cy="6858000"/>
  <p:notesSz cx="6858000" cy="9144000"/>
  <p:defaultTextStyle>
    <a:defPPr>
      <a:defRPr lang="sv-SE"/>
    </a:defPPr>
    <a:lvl1pPr marL="0" algn="l" defTabSz="91429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48" algn="l" defTabSz="91429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296" algn="l" defTabSz="91429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445" algn="l" defTabSz="91429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592" algn="l" defTabSz="91429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740" algn="l" defTabSz="91429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888" algn="l" defTabSz="91429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036" algn="l" defTabSz="91429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184" algn="l" defTabSz="91429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4" userDrawn="1">
          <p15:clr>
            <a:srgbClr val="A4A3A4"/>
          </p15:clr>
        </p15:guide>
        <p15:guide id="2" orient="horz" pos="781" userDrawn="1">
          <p15:clr>
            <a:srgbClr val="A4A3A4"/>
          </p15:clr>
        </p15:guide>
        <p15:guide id="3" orient="horz" pos="835" userDrawn="1">
          <p15:clr>
            <a:srgbClr val="A4A3A4"/>
          </p15:clr>
        </p15:guide>
        <p15:guide id="4" orient="horz" pos="3843" userDrawn="1">
          <p15:clr>
            <a:srgbClr val="A4A3A4"/>
          </p15:clr>
        </p15:guide>
        <p15:guide id="5" pos="212" userDrawn="1">
          <p15:clr>
            <a:srgbClr val="A4A3A4"/>
          </p15:clr>
        </p15:guide>
        <p15:guide id="6" pos="7509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D4D4D"/>
    <a:srgbClr val="F2F2F2"/>
    <a:srgbClr val="D9D9D9"/>
    <a:srgbClr val="3333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25" autoAdjust="0"/>
    <p:restoredTop sz="94660"/>
  </p:normalViewPr>
  <p:slideViewPr>
    <p:cSldViewPr showGuides="1">
      <p:cViewPr varScale="1">
        <p:scale>
          <a:sx n="63" d="100"/>
          <a:sy n="63" d="100"/>
        </p:scale>
        <p:origin x="102" y="96"/>
      </p:cViewPr>
      <p:guideLst>
        <p:guide orient="horz" pos="164"/>
        <p:guide orient="horz" pos="781"/>
        <p:guide orient="horz" pos="835"/>
        <p:guide orient="horz" pos="3843"/>
        <p:guide pos="212"/>
        <p:guide pos="7509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8CCD29-7DC1-40C9-B62D-90B786E53688}" type="datetimeFigureOut">
              <a:rPr lang="sv-SE" smtClean="0"/>
              <a:t>2021-10-19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AB3146B-41F7-4F63-A6FA-DBE5AE299C1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5269319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29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148" algn="l" defTabSz="91429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296" algn="l" defTabSz="91429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445" algn="l" defTabSz="91429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592" algn="l" defTabSz="91429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5740" algn="l" defTabSz="91429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2888" algn="l" defTabSz="91429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036" algn="l" defTabSz="91429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184" algn="l" defTabSz="91429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jpeg"/><Relationship Id="rId7" Type="http://schemas.openxmlformats.org/officeDocument/2006/relationships/image" Target="../media/image7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derrubrik 2"/>
          <p:cNvSpPr>
            <a:spLocks noGrp="1"/>
          </p:cNvSpPr>
          <p:nvPr>
            <p:ph type="subTitle" idx="1" hasCustomPrompt="1"/>
          </p:nvPr>
        </p:nvSpPr>
        <p:spPr>
          <a:xfrm>
            <a:off x="336062" y="6116644"/>
            <a:ext cx="8534400" cy="316931"/>
          </a:xfrm>
        </p:spPr>
        <p:txBody>
          <a:bodyPr/>
          <a:lstStyle>
            <a:lvl1pPr marL="0" indent="0" algn="l">
              <a:buNone/>
              <a:defRPr b="1" baseline="0">
                <a:solidFill>
                  <a:srgbClr val="4D4D4D"/>
                </a:solidFill>
              </a:defRPr>
            </a:lvl1pPr>
            <a:lvl2pPr marL="4572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2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dirty="0"/>
              <a:t>Skriv namn på ansvarig(a) föredragshållare</a:t>
            </a:r>
          </a:p>
        </p:txBody>
      </p:sp>
      <p:sp>
        <p:nvSpPr>
          <p:cNvPr id="29" name="Rubrik 1"/>
          <p:cNvSpPr>
            <a:spLocks noGrp="1"/>
          </p:cNvSpPr>
          <p:nvPr>
            <p:ph type="title" hasCustomPrompt="1"/>
          </p:nvPr>
        </p:nvSpPr>
        <p:spPr>
          <a:xfrm>
            <a:off x="336064" y="274640"/>
            <a:ext cx="8444302" cy="418059"/>
          </a:xfrm>
        </p:spPr>
        <p:txBody>
          <a:bodyPr/>
          <a:lstStyle>
            <a:lvl1pPr>
              <a:defRPr/>
            </a:lvl1pPr>
          </a:lstStyle>
          <a:p>
            <a:r>
              <a:rPr lang="sv-SE" dirty="0"/>
              <a:t>Klicka här för att lägga till rubrik</a:t>
            </a:r>
          </a:p>
        </p:txBody>
      </p:sp>
      <p:sp>
        <p:nvSpPr>
          <p:cNvPr id="30" name="Platshållare för text 7"/>
          <p:cNvSpPr>
            <a:spLocks noGrp="1"/>
          </p:cNvSpPr>
          <p:nvPr>
            <p:ph type="body" sz="quarter" idx="13" hasCustomPrompt="1"/>
          </p:nvPr>
        </p:nvSpPr>
        <p:spPr>
          <a:xfrm>
            <a:off x="336064" y="765180"/>
            <a:ext cx="8444302" cy="360363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sv-SE" dirty="0"/>
              <a:t>Klicka här för lägga till underrubrik</a:t>
            </a:r>
          </a:p>
        </p:txBody>
      </p:sp>
      <p:grpSp>
        <p:nvGrpSpPr>
          <p:cNvPr id="17" name="Grupp 16">
            <a:extLst>
              <a:ext uri="{FF2B5EF4-FFF2-40B4-BE49-F238E27FC236}">
                <a16:creationId xmlns:a16="http://schemas.microsoft.com/office/drawing/2014/main" id="{DAD420AE-45A9-4DAD-8CE6-21675703806F}"/>
              </a:ext>
            </a:extLst>
          </p:cNvPr>
          <p:cNvGrpSpPr/>
          <p:nvPr userDrawn="1"/>
        </p:nvGrpSpPr>
        <p:grpSpPr>
          <a:xfrm>
            <a:off x="10869123" y="417637"/>
            <a:ext cx="1036322" cy="6246124"/>
            <a:chOff x="10869123" y="417637"/>
            <a:chExt cx="1036322" cy="6246124"/>
          </a:xfrm>
        </p:grpSpPr>
        <p:pic>
          <p:nvPicPr>
            <p:cNvPr id="18" name="Bildobjekt 17">
              <a:extLst>
                <a:ext uri="{FF2B5EF4-FFF2-40B4-BE49-F238E27FC236}">
                  <a16:creationId xmlns:a16="http://schemas.microsoft.com/office/drawing/2014/main" id="{9239EC55-13C7-406C-8430-10D8A36149A5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139768" y="1281734"/>
              <a:ext cx="491141" cy="687597"/>
            </a:xfrm>
            <a:prstGeom prst="rect">
              <a:avLst/>
            </a:prstGeom>
          </p:spPr>
        </p:pic>
        <p:pic>
          <p:nvPicPr>
            <p:cNvPr id="19" name="Bildobjekt 18">
              <a:extLst>
                <a:ext uri="{FF2B5EF4-FFF2-40B4-BE49-F238E27FC236}">
                  <a16:creationId xmlns:a16="http://schemas.microsoft.com/office/drawing/2014/main" id="{49B89E01-CE11-479D-9097-B0A2DE7A068B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145285" y="2145830"/>
              <a:ext cx="483017" cy="681055"/>
            </a:xfrm>
            <a:prstGeom prst="rect">
              <a:avLst/>
            </a:prstGeom>
          </p:spPr>
        </p:pic>
        <p:pic>
          <p:nvPicPr>
            <p:cNvPr id="20" name="Bildobjekt 19">
              <a:extLst>
                <a:ext uri="{FF2B5EF4-FFF2-40B4-BE49-F238E27FC236}">
                  <a16:creationId xmlns:a16="http://schemas.microsoft.com/office/drawing/2014/main" id="{00EA9306-B466-464E-A2A9-B5F85295A3F6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146145" y="4725144"/>
              <a:ext cx="480917" cy="678094"/>
            </a:xfrm>
            <a:prstGeom prst="rect">
              <a:avLst/>
            </a:prstGeom>
          </p:spPr>
        </p:pic>
        <p:pic>
          <p:nvPicPr>
            <p:cNvPr id="21" name="Bildobjekt 20">
              <a:extLst>
                <a:ext uri="{FF2B5EF4-FFF2-40B4-BE49-F238E27FC236}">
                  <a16:creationId xmlns:a16="http://schemas.microsoft.com/office/drawing/2014/main" id="{021CA271-5F34-475E-9023-5B4008B79C09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145285" y="3009926"/>
              <a:ext cx="483017" cy="683470"/>
            </a:xfrm>
            <a:prstGeom prst="rect">
              <a:avLst/>
            </a:prstGeom>
          </p:spPr>
        </p:pic>
        <p:pic>
          <p:nvPicPr>
            <p:cNvPr id="22" name="Bildobjekt 21">
              <a:extLst>
                <a:ext uri="{FF2B5EF4-FFF2-40B4-BE49-F238E27FC236}">
                  <a16:creationId xmlns:a16="http://schemas.microsoft.com/office/drawing/2014/main" id="{CE02F084-547C-4EE8-8D65-7DA83F81028B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145285" y="417637"/>
              <a:ext cx="491141" cy="694764"/>
            </a:xfrm>
            <a:prstGeom prst="rect">
              <a:avLst/>
            </a:prstGeom>
          </p:spPr>
        </p:pic>
        <p:pic>
          <p:nvPicPr>
            <p:cNvPr id="23" name="Bildobjekt 22">
              <a:extLst>
                <a:ext uri="{FF2B5EF4-FFF2-40B4-BE49-F238E27FC236}">
                  <a16:creationId xmlns:a16="http://schemas.microsoft.com/office/drawing/2014/main" id="{B07E1A32-37EE-47F4-8942-5D09BE76661F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869123" y="5569527"/>
              <a:ext cx="1036322" cy="1094234"/>
            </a:xfrm>
            <a:prstGeom prst="rect">
              <a:avLst/>
            </a:prstGeom>
          </p:spPr>
        </p:pic>
        <p:pic>
          <p:nvPicPr>
            <p:cNvPr id="24" name="Bildobjekt 23">
              <a:extLst>
                <a:ext uri="{FF2B5EF4-FFF2-40B4-BE49-F238E27FC236}">
                  <a16:creationId xmlns:a16="http://schemas.microsoft.com/office/drawing/2014/main" id="{DCF27615-62AB-4F8E-B8BB-BBAC821054F9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139768" y="3861888"/>
              <a:ext cx="491167" cy="694764"/>
            </a:xfrm>
            <a:prstGeom prst="rect">
              <a:avLst/>
            </a:prstGeom>
          </p:spPr>
        </p:pic>
      </p:grpSp>
      <p:sp>
        <p:nvSpPr>
          <p:cNvPr id="25" name="Platshållare för text 7">
            <a:extLst>
              <a:ext uri="{FF2B5EF4-FFF2-40B4-BE49-F238E27FC236}">
                <a16:creationId xmlns:a16="http://schemas.microsoft.com/office/drawing/2014/main" id="{551A79A3-B732-4526-803B-A54A7EFD61F4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23988" y="2132856"/>
            <a:ext cx="10457777" cy="1440160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</a:lstStyle>
          <a:p>
            <a:pPr lvl="0"/>
            <a:r>
              <a:rPr lang="sv-SE" dirty="0"/>
              <a:t>Klicka här för lägga till underrubrik</a:t>
            </a:r>
          </a:p>
        </p:txBody>
      </p:sp>
    </p:spTree>
    <p:extLst>
      <p:ext uri="{BB962C8B-B14F-4D97-AF65-F5344CB8AC3E}">
        <p14:creationId xmlns:p14="http://schemas.microsoft.com/office/powerpoint/2010/main" val="32528055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gram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336061" y="274639"/>
            <a:ext cx="8658000" cy="504000"/>
          </a:xfrm>
        </p:spPr>
        <p:txBody>
          <a:bodyPr>
            <a:noAutofit/>
          </a:bodyPr>
          <a:lstStyle>
            <a:lvl1pPr>
              <a:defRPr/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336061" y="1418802"/>
            <a:ext cx="8658000" cy="468000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8" name="Platshållare för text 7"/>
          <p:cNvSpPr>
            <a:spLocks noGrp="1"/>
          </p:cNvSpPr>
          <p:nvPr>
            <p:ph type="body" sz="quarter" idx="13" hasCustomPrompt="1"/>
          </p:nvPr>
        </p:nvSpPr>
        <p:spPr>
          <a:xfrm>
            <a:off x="336063" y="836777"/>
            <a:ext cx="8658000" cy="504000"/>
          </a:xfrm>
        </p:spPr>
        <p:txBody>
          <a:bodyPr anchor="b">
            <a:noAutofit/>
          </a:bodyPr>
          <a:lstStyle>
            <a:lvl1pPr marL="0" indent="0">
              <a:buNone/>
              <a:defRPr sz="1400"/>
            </a:lvl1pPr>
          </a:lstStyle>
          <a:p>
            <a:pPr lvl="0"/>
            <a:r>
              <a:rPr lang="sv-SE" dirty="0"/>
              <a:t>Underrubrik</a:t>
            </a:r>
          </a:p>
        </p:txBody>
      </p:sp>
      <p:sp>
        <p:nvSpPr>
          <p:cNvPr id="9" name="Underrubrik 2"/>
          <p:cNvSpPr>
            <a:spLocks noGrp="1"/>
          </p:cNvSpPr>
          <p:nvPr>
            <p:ph type="subTitle" idx="14" hasCustomPrompt="1"/>
          </p:nvPr>
        </p:nvSpPr>
        <p:spPr>
          <a:xfrm>
            <a:off x="336063" y="6116644"/>
            <a:ext cx="8658000" cy="624731"/>
          </a:xfrm>
        </p:spPr>
        <p:txBody>
          <a:bodyPr>
            <a:noAutofit/>
          </a:bodyPr>
          <a:lstStyle>
            <a:lvl1pPr marL="0" indent="0" algn="l">
              <a:buNone/>
              <a:defRPr sz="1200" b="0" baseline="0">
                <a:solidFill>
                  <a:srgbClr val="4D4D4D"/>
                </a:solidFill>
              </a:defRPr>
            </a:lvl1pPr>
            <a:lvl2pPr marL="4572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2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dirty="0"/>
              <a:t>Skriv anmärkning eller källa, etc.</a:t>
            </a:r>
          </a:p>
        </p:txBody>
      </p:sp>
    </p:spTree>
    <p:extLst>
      <p:ext uri="{BB962C8B-B14F-4D97-AF65-F5344CB8AC3E}">
        <p14:creationId xmlns:p14="http://schemas.microsoft.com/office/powerpoint/2010/main" val="20215290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gram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336062" y="274640"/>
            <a:ext cx="5382000" cy="504000"/>
          </a:xfrm>
        </p:spPr>
        <p:txBody>
          <a:bodyPr>
            <a:noAutofit/>
          </a:bodyPr>
          <a:lstStyle>
            <a:lvl1pPr>
              <a:defRPr b="1">
                <a:latin typeface="+mj-lt"/>
              </a:defRPr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335360" y="1413296"/>
            <a:ext cx="5382000" cy="468000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8" name="Platshållare för text 7"/>
          <p:cNvSpPr>
            <a:spLocks noGrp="1"/>
          </p:cNvSpPr>
          <p:nvPr>
            <p:ph type="body" sz="quarter" idx="13" hasCustomPrompt="1"/>
          </p:nvPr>
        </p:nvSpPr>
        <p:spPr>
          <a:xfrm>
            <a:off x="336064" y="836712"/>
            <a:ext cx="5382000" cy="504056"/>
          </a:xfrm>
        </p:spPr>
        <p:txBody>
          <a:bodyPr anchor="b">
            <a:noAutofit/>
          </a:bodyPr>
          <a:lstStyle>
            <a:lvl1pPr marL="0" indent="0">
              <a:buNone/>
              <a:defRPr sz="1400"/>
            </a:lvl1pPr>
          </a:lstStyle>
          <a:p>
            <a:pPr lvl="0"/>
            <a:r>
              <a:rPr lang="sv-SE" dirty="0"/>
              <a:t>Underrubrik</a:t>
            </a:r>
          </a:p>
        </p:txBody>
      </p:sp>
      <p:sp>
        <p:nvSpPr>
          <p:cNvPr id="9" name="Underrubrik 2"/>
          <p:cNvSpPr>
            <a:spLocks noGrp="1"/>
          </p:cNvSpPr>
          <p:nvPr>
            <p:ph type="subTitle" idx="14" hasCustomPrompt="1"/>
          </p:nvPr>
        </p:nvSpPr>
        <p:spPr>
          <a:xfrm>
            <a:off x="335360" y="6148173"/>
            <a:ext cx="5382000" cy="594000"/>
          </a:xfrm>
        </p:spPr>
        <p:txBody>
          <a:bodyPr>
            <a:noAutofit/>
          </a:bodyPr>
          <a:lstStyle>
            <a:lvl1pPr marL="0" indent="0" algn="l">
              <a:buNone/>
              <a:defRPr sz="1200" b="0" baseline="0">
                <a:solidFill>
                  <a:srgbClr val="4D4D4D"/>
                </a:solidFill>
              </a:defRPr>
            </a:lvl1pPr>
            <a:lvl2pPr marL="4572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2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dirty="0"/>
              <a:t>Skriv anmärkning eller källa, etc.</a:t>
            </a:r>
          </a:p>
        </p:txBody>
      </p:sp>
      <p:sp>
        <p:nvSpPr>
          <p:cNvPr id="10" name="Platshållare för innehåll 2"/>
          <p:cNvSpPr>
            <a:spLocks noGrp="1"/>
          </p:cNvSpPr>
          <p:nvPr>
            <p:ph idx="15"/>
          </p:nvPr>
        </p:nvSpPr>
        <p:spPr>
          <a:xfrm>
            <a:off x="5879976" y="1413296"/>
            <a:ext cx="5382000" cy="468000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12" name="Platshållare för text 7"/>
          <p:cNvSpPr>
            <a:spLocks noGrp="1"/>
          </p:cNvSpPr>
          <p:nvPr>
            <p:ph type="body" sz="quarter" idx="16" hasCustomPrompt="1"/>
          </p:nvPr>
        </p:nvSpPr>
        <p:spPr>
          <a:xfrm>
            <a:off x="5879976" y="836712"/>
            <a:ext cx="5382000" cy="504056"/>
          </a:xfrm>
        </p:spPr>
        <p:txBody>
          <a:bodyPr anchor="b">
            <a:noAutofit/>
          </a:bodyPr>
          <a:lstStyle>
            <a:lvl1pPr marL="0" indent="0">
              <a:buNone/>
              <a:defRPr sz="1400"/>
            </a:lvl1pPr>
          </a:lstStyle>
          <a:p>
            <a:pPr lvl="0"/>
            <a:r>
              <a:rPr lang="sv-SE" dirty="0"/>
              <a:t>Underrubrik</a:t>
            </a:r>
          </a:p>
        </p:txBody>
      </p:sp>
      <p:sp>
        <p:nvSpPr>
          <p:cNvPr id="14" name="Platshållare för text 7"/>
          <p:cNvSpPr>
            <a:spLocks noGrp="1"/>
          </p:cNvSpPr>
          <p:nvPr>
            <p:ph type="body" sz="quarter" idx="17" hasCustomPrompt="1"/>
          </p:nvPr>
        </p:nvSpPr>
        <p:spPr>
          <a:xfrm>
            <a:off x="5886651" y="279504"/>
            <a:ext cx="5382000" cy="504000"/>
          </a:xfrm>
        </p:spPr>
        <p:txBody>
          <a:bodyPr>
            <a:noAutofit/>
          </a:bodyPr>
          <a:lstStyle>
            <a:lvl1pPr marL="0" indent="0">
              <a:buNone/>
              <a:defRPr b="1">
                <a:solidFill>
                  <a:srgbClr val="4D4D4D"/>
                </a:solidFill>
                <a:latin typeface="+mj-lt"/>
              </a:defRPr>
            </a:lvl1pPr>
          </a:lstStyle>
          <a:p>
            <a:pPr lvl="0"/>
            <a:r>
              <a:rPr lang="sv-SE" dirty="0"/>
              <a:t>Rubrik</a:t>
            </a:r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18" hasCustomPrompt="1"/>
          </p:nvPr>
        </p:nvSpPr>
        <p:spPr>
          <a:xfrm>
            <a:off x="5879976" y="6147072"/>
            <a:ext cx="5382000" cy="594296"/>
          </a:xfrm>
        </p:spPr>
        <p:txBody>
          <a:bodyPr>
            <a:noAutofit/>
          </a:bodyPr>
          <a:lstStyle>
            <a:lvl1pPr marL="0" indent="0">
              <a:buNone/>
              <a:defRPr sz="1200">
                <a:solidFill>
                  <a:srgbClr val="4D4D4D"/>
                </a:solidFill>
              </a:defRPr>
            </a:lvl1pPr>
          </a:lstStyle>
          <a:p>
            <a:r>
              <a:rPr lang="sv-SE" dirty="0"/>
              <a:t>Skriv anmärkning eller källa, etc.</a:t>
            </a:r>
          </a:p>
        </p:txBody>
      </p:sp>
    </p:spTree>
    <p:extLst>
      <p:ext uri="{BB962C8B-B14F-4D97-AF65-F5344CB8AC3E}">
        <p14:creationId xmlns:p14="http://schemas.microsoft.com/office/powerpoint/2010/main" val="16332484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unktlista utan under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ubrik 1"/>
          <p:cNvSpPr>
            <a:spLocks noGrp="1"/>
          </p:cNvSpPr>
          <p:nvPr>
            <p:ph type="title" hasCustomPrompt="1"/>
          </p:nvPr>
        </p:nvSpPr>
        <p:spPr>
          <a:xfrm>
            <a:off x="336061" y="274640"/>
            <a:ext cx="8658000" cy="922115"/>
          </a:xfrm>
        </p:spPr>
        <p:txBody>
          <a:bodyPr>
            <a:noAutofit/>
          </a:bodyPr>
          <a:lstStyle>
            <a:lvl1pPr>
              <a:defRPr/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7" name="Platshållare för innehåll 2"/>
          <p:cNvSpPr>
            <a:spLocks noGrp="1"/>
          </p:cNvSpPr>
          <p:nvPr>
            <p:ph idx="1"/>
          </p:nvPr>
        </p:nvSpPr>
        <p:spPr>
          <a:xfrm>
            <a:off x="335360" y="1319217"/>
            <a:ext cx="8658000" cy="4774083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6179064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Picture 89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1414368" y="6093304"/>
            <a:ext cx="658296" cy="6634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336064" y="274639"/>
            <a:ext cx="8444302" cy="93306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sv-SE" dirty="0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777632" y="1319218"/>
            <a:ext cx="8002734" cy="512471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336063" y="6453189"/>
            <a:ext cx="1240052" cy="40481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rgbClr val="333333"/>
                </a:solidFill>
              </a:defRPr>
            </a:lvl1pPr>
          </a:lstStyle>
          <a:p>
            <a:fld id="{C3A2019E-6387-4EE7-9D57-BB56FA1D45AA}" type="datetimeFigureOut">
              <a:rPr lang="sv-SE" smtClean="0"/>
              <a:pPr/>
              <a:t>2021-10-19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1576113" y="6453189"/>
            <a:ext cx="9615518" cy="40481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>
                <a:solidFill>
                  <a:srgbClr val="333333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11191633" y="6453189"/>
            <a:ext cx="728785" cy="40481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rgbClr val="333333"/>
                </a:solidFill>
              </a:defRPr>
            </a:lvl1pPr>
          </a:lstStyle>
          <a:p>
            <a:fld id="{2ED046C0-1CA2-4C04-85DE-8D258BC54A86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6745932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1" r:id="rId2"/>
    <p:sldLayoutId id="2147483662" r:id="rId3"/>
    <p:sldLayoutId id="2147483663" r:id="rId4"/>
  </p:sldLayoutIdLst>
  <p:txStyles>
    <p:titleStyle>
      <a:lvl1pPr algn="l" defTabSz="914423" rtl="0" eaLnBrk="1" latinLnBrk="0" hangingPunct="1">
        <a:spcBef>
          <a:spcPct val="0"/>
        </a:spcBef>
        <a:buNone/>
        <a:defRPr sz="1800" b="1" kern="1200">
          <a:solidFill>
            <a:srgbClr val="4D4D4D"/>
          </a:solidFill>
          <a:latin typeface="+mj-lt"/>
          <a:ea typeface="+mj-ea"/>
          <a:cs typeface="+mj-cs"/>
        </a:defRPr>
      </a:lvl1pPr>
    </p:titleStyle>
    <p:bodyStyle>
      <a:lvl1pPr marL="180980" indent="-180980" algn="l" defTabSz="914423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rgbClr val="333333"/>
          </a:solidFill>
          <a:latin typeface="+mn-lt"/>
          <a:ea typeface="+mn-ea"/>
          <a:cs typeface="+mn-cs"/>
        </a:defRPr>
      </a:lvl1pPr>
      <a:lvl2pPr marL="361959" indent="-180980" algn="l" defTabSz="914423" rtl="0" eaLnBrk="1" latinLnBrk="0" hangingPunct="1">
        <a:spcBef>
          <a:spcPct val="20000"/>
        </a:spcBef>
        <a:buFont typeface="Arial" pitchFamily="34" charset="0"/>
        <a:buChar char="–"/>
        <a:defRPr sz="1600" kern="1200">
          <a:solidFill>
            <a:srgbClr val="333333"/>
          </a:solidFill>
          <a:latin typeface="+mn-lt"/>
          <a:ea typeface="+mn-ea"/>
          <a:cs typeface="+mn-cs"/>
        </a:defRPr>
      </a:lvl2pPr>
      <a:lvl3pPr marL="535001" indent="-173042" algn="l" defTabSz="914423" rtl="0" eaLnBrk="1" latinLnBrk="0" hangingPunct="1">
        <a:spcBef>
          <a:spcPct val="20000"/>
        </a:spcBef>
        <a:buFont typeface="Arial" pitchFamily="34" charset="0"/>
        <a:buChar char="•"/>
        <a:defRPr sz="1400" kern="1200">
          <a:solidFill>
            <a:srgbClr val="333333"/>
          </a:solidFill>
          <a:latin typeface="+mn-lt"/>
          <a:ea typeface="+mn-ea"/>
          <a:cs typeface="+mn-cs"/>
        </a:defRPr>
      </a:lvl3pPr>
      <a:lvl4pPr marL="715981" indent="-180980" algn="l" defTabSz="914423" rtl="0" eaLnBrk="1" latinLnBrk="0" hangingPunct="1">
        <a:spcBef>
          <a:spcPct val="20000"/>
        </a:spcBef>
        <a:buFont typeface="Arial" pitchFamily="34" charset="0"/>
        <a:buChar char="–"/>
        <a:defRPr sz="1400" kern="1200">
          <a:solidFill>
            <a:srgbClr val="333333"/>
          </a:solidFill>
          <a:latin typeface="+mn-lt"/>
          <a:ea typeface="+mn-ea"/>
          <a:cs typeface="+mn-cs"/>
        </a:defRPr>
      </a:lvl4pPr>
      <a:lvl5pPr marL="896960" indent="-180980" algn="l" defTabSz="914423" rtl="0" eaLnBrk="1" latinLnBrk="0" hangingPunct="1">
        <a:spcBef>
          <a:spcPct val="20000"/>
        </a:spcBef>
        <a:buFont typeface="Arial" pitchFamily="34" charset="0"/>
        <a:buChar char="»"/>
        <a:defRPr sz="1400" kern="1200">
          <a:solidFill>
            <a:srgbClr val="333333"/>
          </a:solidFill>
          <a:latin typeface="+mn-lt"/>
          <a:ea typeface="+mn-ea"/>
          <a:cs typeface="+mn-cs"/>
        </a:defRPr>
      </a:lvl5pPr>
      <a:lvl6pPr marL="2514663" indent="-228607" algn="l" defTabSz="91442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74" indent="-228607" algn="l" defTabSz="91442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86" indent="-228607" algn="l" defTabSz="91442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97" indent="-228607" algn="l" defTabSz="91442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12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23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34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47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57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70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80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91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585D034-4E58-4DE4-A45C-B5069B0D75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Produktivitet i näringslivet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6296FE7B-1001-40C3-B6AD-E040A2CF904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499" y="1397000"/>
            <a:ext cx="8661400" cy="4665477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5ADAED48-1411-4FBD-87F2-F01CB048368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Procentuell förändring, kalenderkorrigerade 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B2B124C9-FA24-48EA-8789-BE7549D6CB0E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SCB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20966763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10A7148-9393-43FC-B70E-0405CEBB2D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Produktivitet och löner i näringslivet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B083230E-5D56-4CC4-B06F-6A1C174B800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499" y="1397000"/>
            <a:ext cx="8661400" cy="4665477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6B6F5748-7793-47CD-B5C0-0AD5E358F24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Procentuell förändring, 3-års glidande medelvärde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52C46976-73ED-40BF-B7CC-375B9F523E2A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 dirty="0"/>
              <a:t>Källor: SCB, Medlingsinstitutet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4823695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78B3914-1C1D-43E7-9918-A0AFC1B862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Faktisk och potentiell produktivitet i näringslivet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53924B05-8EF9-4FC8-B73A-5FAED53D2B1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499" y="1397000"/>
            <a:ext cx="8661400" cy="4665477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4A73A3F6-EB08-4EE2-B207-72C1429C21B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Kronor per timme, fasta priser, säsongsrensade kvartalsvärden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718F9021-7711-41CF-A040-C3AE160ADED5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SCB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18769209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1682D6F-2391-4D02-8707-F0C3B1B9A8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Arbetslöshet och jämviktsarbetslöshet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F7018E2A-63B1-4DE3-B569-9B4E96F4633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Procent av arbetskraften, säsongsrensade kvartalsvärden 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BC602E17-4518-4551-A6BE-77730B92F08B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SCB och Konjunkturinstitutet.</a:t>
            </a:r>
          </a:p>
        </p:txBody>
      </p:sp>
      <p:pic>
        <p:nvPicPr>
          <p:cNvPr id="9" name="Platshållare för innehåll 8">
            <a:extLst>
              <a:ext uri="{FF2B5EF4-FFF2-40B4-BE49-F238E27FC236}">
                <a16:creationId xmlns:a16="http://schemas.microsoft.com/office/drawing/2014/main" id="{F4B6757E-F0F0-4F02-9B5F-01C7702BA5E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499" y="1397000"/>
            <a:ext cx="8661400" cy="4665477"/>
          </a:xfrm>
        </p:spPr>
      </p:pic>
    </p:spTree>
    <p:extLst>
      <p:ext uri="{BB962C8B-B14F-4D97-AF65-F5344CB8AC3E}">
        <p14:creationId xmlns:p14="http://schemas.microsoft.com/office/powerpoint/2010/main" val="14941155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62C9EB8-22CA-4705-BDEB-F59E622774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Effekter på jämviktsarbetslösheten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8D6E7239-FC54-41CD-82E7-512D5BDEA45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Procentenheter, kvartalsvärden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3990F36E-11DD-4706-B248-D84008AEAD04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SCB och Konjunkturinstitutet.</a:t>
            </a:r>
          </a:p>
        </p:txBody>
      </p:sp>
      <p:pic>
        <p:nvPicPr>
          <p:cNvPr id="9" name="Platshållare för innehåll 8">
            <a:extLst>
              <a:ext uri="{FF2B5EF4-FFF2-40B4-BE49-F238E27FC236}">
                <a16:creationId xmlns:a16="http://schemas.microsoft.com/office/drawing/2014/main" id="{20A27B73-C233-4D06-A47C-B3690C7E851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499" y="1397000"/>
            <a:ext cx="8661400" cy="4665477"/>
          </a:xfrm>
        </p:spPr>
      </p:pic>
    </p:spTree>
    <p:extLst>
      <p:ext uri="{BB962C8B-B14F-4D97-AF65-F5344CB8AC3E}">
        <p14:creationId xmlns:p14="http://schemas.microsoft.com/office/powerpoint/2010/main" val="37529297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C197733-64D4-4052-8C08-F4E95305C1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Minimilönebett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B933F51A-4AAD-4124-9351-72241AB26AB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499" y="1397000"/>
            <a:ext cx="8661400" cy="4665477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A102243F-7465-44CF-A67C-D55BCAE748F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Lägstalön som andel av medianlönen i hela ekonomin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5E57FB29-3F9C-403F-B451-ACEDD287391D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SCB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5838098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5D4783C-8CF6-4C83-9C66-9B34570460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Normaliserad lönefördelning, Gröna riksavtalet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4E4AD56A-DBAF-4F8C-8DCF-ABFCE90E223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499" y="1397000"/>
            <a:ext cx="8661400" cy="4665477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F3BAD64D-B203-4BD9-B806-08D8EF7AC0C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 dirty="0"/>
              <a:t>Procent av alla anställda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0FC65A52-542E-4205-BAEE-D99FFBE4A0E4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SCB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3673889747"/>
      </p:ext>
    </p:extLst>
  </p:cSld>
  <p:clrMapOvr>
    <a:masterClrMapping/>
  </p:clrMapOvr>
</p:sld>
</file>

<file path=ppt/theme/theme1.xml><?xml version="1.0" encoding="utf-8"?>
<a:theme xmlns:a="http://schemas.openxmlformats.org/drawingml/2006/main" name="ExternaPresentationer2">
  <a:themeElements>
    <a:clrScheme name="Konjunkturinstitutet">
      <a:dk1>
        <a:sysClr val="windowText" lastClr="000000"/>
      </a:dk1>
      <a:lt1>
        <a:sysClr val="window" lastClr="FFFFFF"/>
      </a:lt1>
      <a:dk2>
        <a:srgbClr val="024930"/>
      </a:dk2>
      <a:lt2>
        <a:srgbClr val="FBF0C6"/>
      </a:lt2>
      <a:accent1>
        <a:srgbClr val="00709E"/>
      </a:accent1>
      <a:accent2>
        <a:srgbClr val="84216B"/>
      </a:accent2>
      <a:accent3>
        <a:srgbClr val="AF1E2D"/>
      </a:accent3>
      <a:accent4>
        <a:srgbClr val="024930"/>
      </a:accent4>
      <a:accent5>
        <a:srgbClr val="C6A00C"/>
      </a:accent5>
      <a:accent6>
        <a:srgbClr val="568E14"/>
      </a:accent6>
      <a:hlink>
        <a:srgbClr val="0000FF"/>
      </a:hlink>
      <a:folHlink>
        <a:srgbClr val="800080"/>
      </a:folHlink>
    </a:clrScheme>
    <a:fontScheme name="Konjunkturinstitutet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199A172E-E921-4BE4-A86D-4EB56205D8E9}" vid="{68193DFA-6F5A-4954-AB43-D702550F09F3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ExternaPresentationer</Template>
  <TotalTime>116</TotalTime>
  <Words>111</Words>
  <Application>Microsoft Office PowerPoint</Application>
  <PresentationFormat>Bredbild</PresentationFormat>
  <Paragraphs>21</Paragraphs>
  <Slides>7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7</vt:i4>
      </vt:variant>
    </vt:vector>
  </HeadingPairs>
  <TitlesOfParts>
    <vt:vector size="11" baseType="lpstr">
      <vt:lpstr>Arial</vt:lpstr>
      <vt:lpstr>Calibri</vt:lpstr>
      <vt:lpstr>Verdana</vt:lpstr>
      <vt:lpstr>ExternaPresentationer2</vt:lpstr>
      <vt:lpstr>Produktivitet i näringslivet</vt:lpstr>
      <vt:lpstr>Produktivitet och löner i näringslivet</vt:lpstr>
      <vt:lpstr>Faktisk och potentiell produktivitet i näringslivet</vt:lpstr>
      <vt:lpstr>Arbetslöshet och jämviktsarbetslöshet</vt:lpstr>
      <vt:lpstr>Effekter på jämviktsarbetslösheten</vt:lpstr>
      <vt:lpstr>Minimilönebett</vt:lpstr>
      <vt:lpstr>Normaliserad lönefördelning, Gröna riksavtalet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Rosmarie Andersson</dc:creator>
  <cp:lastModifiedBy>Rosmarie Andersson</cp:lastModifiedBy>
  <cp:revision>7</cp:revision>
  <dcterms:created xsi:type="dcterms:W3CDTF">2021-10-13T08:02:08Z</dcterms:created>
  <dcterms:modified xsi:type="dcterms:W3CDTF">2021-10-19T15:18:36Z</dcterms:modified>
</cp:coreProperties>
</file>