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46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1" r:id="rId16"/>
    <p:sldId id="360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70" r:id="rId26"/>
    <p:sldId id="371" r:id="rId27"/>
    <p:sldId id="372" r:id="rId28"/>
    <p:sldId id="373" r:id="rId29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2074" y="77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2022-10-24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2022-10-24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A03E99-2051-6B3E-F47A-6A97ADD75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741815C-DCED-76A2-5F06-EC7E1728B4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449A563-6CF8-285F-3834-8B14191E07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E0E9200-F9D4-9F5E-48FE-335ACA267D9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18734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EB348E-2A98-9128-1549-B4B274DF9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jordbruk, skogsbruk och fiske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585DEB2-F0A3-F3EC-941D-EE18D1EC7F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BC22655-C665-4442-A4E6-54D632E14B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53041AB-6B2C-6932-568C-F255A9CD5EC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37174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7BBFB3-3A58-C3B4-32E1-4C9ACCD45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näringslivet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FDD6C9-071D-E18A-CA4A-F669BA63AA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4AE9B87-B202-B4BA-824A-D8285C8E1FC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81D3A55E-5724-C30F-F497-C12AEB9A8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22" y="1419225"/>
            <a:ext cx="7871881" cy="4679950"/>
          </a:xfrm>
        </p:spPr>
      </p:pic>
    </p:spTree>
    <p:extLst>
      <p:ext uri="{BB962C8B-B14F-4D97-AF65-F5344CB8AC3E}">
        <p14:creationId xmlns:p14="http://schemas.microsoft.com/office/powerpoint/2010/main" val="32997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2253BE-9E71-8EC7-528B-60340220B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tillverkningsindustri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94FB52-3E11-7398-986F-A4207E72E5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37D853C-6F80-FCC3-064C-F81E74FD3E6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3DDFCA28-1AF3-2FCC-89DD-A56B911D7F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2045499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CD403-4F3D-8EE0-AFB2-74A46DAE0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livsmedelsindustri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0FC1C9A-7A51-57C0-0E8F-0F172291E3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B66F0A2-CC8E-4601-F691-CA92F2DCF0B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7D838649-A684-B639-6E2A-F340209EC0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4024410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A2AA69-2D00-1BA2-FBF2-0DE431D93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textilindustri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803B89E-E01E-18B5-5FD7-49EAFEFB48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5C569FE-FBDE-8354-45AA-A86E9F655C6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C5493DB3-3334-4A5B-EE3E-54C6844327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4106567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29E982-041B-B2AA-1FE6-221610D3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skogsindustri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39880D5-DDFC-71FB-BB91-74513034A6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3906F3F-B261-C99A-74BC-32C357EA019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5" name="Platshållare för innehåll 14">
            <a:extLst>
              <a:ext uri="{FF2B5EF4-FFF2-40B4-BE49-F238E27FC236}">
                <a16:creationId xmlns:a16="http://schemas.microsoft.com/office/drawing/2014/main" id="{1C21DEAE-7A93-03EA-EA83-23099EDF26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1092853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7A3BE9-D5A0-BDBA-5D40-A7172D6C7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stål- och metallframställning och tillverkning av metallvaror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F4203A-9538-F212-65AE-0FC98440AA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0FAFD1B-92F2-E612-5C93-436A941FE58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65B7AEBA-49A9-4556-68CE-7EB01CBAD6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3056803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D8746A-729E-17F1-6F5C-97121107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kemi-, petroleum- och läkemedelsindustri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37505AD-A5CD-3ECF-15AC-66C5C286B5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A8FC21D-04A8-968D-C251-C12C04CD941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8AECC357-D402-9E7F-EC23-428868D3D7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3768502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FA128A-D1E2-A6ED-00B3-EFC15827F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övrig maskinindustri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8A43E96-5537-A0AC-712F-C5035D705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0C6134B-79F9-3ACA-639A-9E79EF37E0A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728E5025-986E-BAA4-A5EF-7D5A771516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2864988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3C4AE4-B059-D748-7B6D-F49C292DC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datorer, elektronik och optik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05C3C01-C783-0131-6D05-EF4B76DAE7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EA961A4-9EA1-5222-2EF1-41249B6923D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A6F63458-84EA-02A4-C800-E4137C22A7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427478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70C258-8D67-C3FF-AD9A-AB913A291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näringslivet samt BNP-gap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D4D4326-4314-DAA5-15FA-02FF57A5BC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E87042-EB11-9F92-02F8-FC48A321EC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AA0EE5E-A943-CFC7-4029-A317BC45CFC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93016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C855BA-C01F-7A6C-6C49-A038A4F56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motorfordonsindustri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126FF5A-437A-5BFA-D744-DAF4A462F7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90E9B25-0314-F696-2099-02F79AC5DA5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58F4B70E-6AAA-DA67-D02A-2A66A95375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42540343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83D7A5-AE23-E368-9F66-D3BED6DCB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annan transportmedelsindustri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67509F-D693-5AE8-40DA-1FD444ECDB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4179905-CF4B-8EC0-A4E4-D0080470A5B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420E2B61-BA1A-75F6-25D9-C3877E0727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42356841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C76A90-C391-B85A-DA12-09CC2C252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byggindustri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200CDA4-FD13-6BA6-B9FF-45C10109AA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CF9233F-B187-2CAA-D0C4-4AB6E082E0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14C655B-ACFE-D5AE-1788-83DB0E231EA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667266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069A97-EB84-5D83-268D-3F01D11F8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handel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217C20E-56B1-79D3-19B5-8B9479D782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64B7BD7-1FCB-D5FE-A9B7-0D4479D79BF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25BEE59D-7985-CE2A-2A81-A4B8D71561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1113218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D531DD-4741-5C12-37AF-A751AE80E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tjänstebranscher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719A251-297C-BE4A-20B7-E21226B748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5871460-6541-ACE1-FEBF-E5B664988BA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27EE69D0-CCB7-3054-15C8-194843FB3D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37392297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2F7E9A-0B0C-39E1-281F-40FCB0030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företagstjänster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E69C524-2D27-9E06-39BA-83298CF55F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1A0A2D-6B20-4A1A-1F1A-B77C076696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2A1811F-3F1C-C837-6CC6-8EADE683B24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120485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293C96-103D-9B7C-40A1-9C8317B6F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IKT-tjänster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0E0A0FD-FCC1-1A67-9C3C-49FDFE8501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65FF540-D9B2-3D76-9015-2FF105F2A6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BC0BE84-4BA2-2950-DDBB-CC3BF5117BD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684647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1DEF4D-2C37-1150-F44D-8AB5B2CB9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hotell och restaurang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D771E93-CFF2-6020-A121-B0AB437CD5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53CABDB-CB54-8E7D-7CBA-4F980455A77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6A0F03C4-751A-3548-4C00-2911625EBE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21432793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44DDAA-B4ED-9615-E0D7-B808602BC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lönsamhetsomdöme i transporttjänster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984EF9-050F-2A29-C313-6B7BD54926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B5ECF7E-0198-7A6B-60AC-4F3A1E7E945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D096D90A-D48C-A225-E116-1ED7BA3203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204457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D046DC-3C33-310D-FE29-71C632CEC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näringslivet samt arbetsmarknadsgap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641ABFA-04CA-9F79-320F-B8F63162DA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3CC1A1E-3B1D-819B-704B-68B5203C8C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procent av potentiellt antal arbetade timmar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9D12A57-89CF-0FB2-8FB5-E4D5FD5B41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2671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7DFCFA-6DB6-C9CB-1B53-7EDE79BA1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samt produktivitet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254510F-B28F-94D5-1018-39ADE7EEB0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708F6E-FFAB-1C33-3E51-D042B94735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 respektive 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63AADA1-86AD-1BFF-1BEC-A0652A59F29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83975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520AD7-EA88-E6A4-82F7-6CD795094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Förändring i vinstandel samt produktivitet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45A1232-D279-D8E6-F423-1877B014FA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D9F7AC2-42E6-41B2-EBF0-C083B61BD0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Procentenheter respektive 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08AE36A-FFD3-BF82-F5EB-C186E2231FD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30291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0DBD0E-6F2E-D776-F74E-DC3E7E958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Kapitalavkastning i näringslivet och riskfri realränta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C9368B0-DDE9-DC8F-5CE3-3C64EC180C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DF175D0-5778-4B5C-9F04-3ED52B2937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kapitalstocken respektive procent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9D79CCC-E759-49A9-A999-194027AABA1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18893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7B6C37-4D3C-5FAA-BDAB-D9CFA7A1B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71BB486-4E53-5427-753F-AA36703500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AF3958-D2C9-5D49-9014-1C0103B18F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F618720-1CF8-0DB4-0935-9824D9CD91B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08663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6B2985-21C6-5D04-EA6A-F12B55BED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el, gas, värme och vatten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9295108-D2C7-0D6A-F530-6EEFC8DEA0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96F0D97-3406-8385-391F-D4F3083007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E39BA9A-C08B-06B7-0897-F60B818A009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139332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5F59E3-8A37-5CBA-67B7-7C5FC7F52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gruvnäringen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1A35DCB-EB39-D814-836F-1B7084B637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E480B3-3502-1A8F-9D66-01CCEDAD62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FC072A9-FC25-1F48-AC37-64B73923047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6056661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242</TotalTime>
  <Words>544</Words>
  <Application>Microsoft Office PowerPoint</Application>
  <PresentationFormat>Bredbild</PresentationFormat>
  <Paragraphs>128</Paragraphs>
  <Slides>28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28</vt:i4>
      </vt:variant>
    </vt:vector>
  </HeadingPairs>
  <TitlesOfParts>
    <vt:vector size="32" baseType="lpstr">
      <vt:lpstr>Arial</vt:lpstr>
      <vt:lpstr>Calibri</vt:lpstr>
      <vt:lpstr>Verdana</vt:lpstr>
      <vt:lpstr>ExternaPresentationer2</vt:lpstr>
      <vt:lpstr>Vinstandel i näringslivet </vt:lpstr>
      <vt:lpstr>Vinstandel i näringslivet samt BNP-gap </vt:lpstr>
      <vt:lpstr>Vinstandel i näringslivet samt arbetsmarknadsgap </vt:lpstr>
      <vt:lpstr>Vinstandel samt produktivitet i näringslivet </vt:lpstr>
      <vt:lpstr>Förändring i vinstandel samt produktivitet i näringslivet </vt:lpstr>
      <vt:lpstr>Kapitalavkastning i näringslivet och riskfri realränta </vt:lpstr>
      <vt:lpstr>Vinstandel i näringslivet </vt:lpstr>
      <vt:lpstr>Vinstandel i el, gas, värme och vatten </vt:lpstr>
      <vt:lpstr>Vinstandel i gruvnäringen </vt:lpstr>
      <vt:lpstr>Vinstandel i jordbruk, skogsbruk och fiske </vt:lpstr>
      <vt:lpstr>Vinstandel i näringslivet </vt:lpstr>
      <vt:lpstr>Vinstandel samt lönsamhetsomdöme i tillverkningsindustri </vt:lpstr>
      <vt:lpstr>Vinstandel samt lönsamhetsomdöme i livsmedelsindustri </vt:lpstr>
      <vt:lpstr>Vinstandel samt lönsamhetsomdöme i textilindustri </vt:lpstr>
      <vt:lpstr>Vinstandel samt lönsamhetsomdöme i skogsindustri </vt:lpstr>
      <vt:lpstr>Vinstandel samt lönsamhetsomdöme i stål- och metallframställning och tillverkning av metallvaror </vt:lpstr>
      <vt:lpstr>Vinstandel samt lönsamhetsomdöme i kemi-, petroleum- och läkemedelsindustri </vt:lpstr>
      <vt:lpstr>Vinstandel samt lönsamhetsomdöme i övrig maskinindustri </vt:lpstr>
      <vt:lpstr>Vinstandel samt lönsamhetsomdöme i datorer, elektronik och optik </vt:lpstr>
      <vt:lpstr>Vinstandel samt lönsamhetsomdöme i motorfordonsindustri </vt:lpstr>
      <vt:lpstr>Vinstandel samt lönsamhetsomdöme i annan transportmedelsindustri </vt:lpstr>
      <vt:lpstr>Vinstandel i byggindustri </vt:lpstr>
      <vt:lpstr>Vinstandel samt lönsamhetsomdöme i handel </vt:lpstr>
      <vt:lpstr>Vinstandel samt lönsamhetsomdöme i tjänstebranscher </vt:lpstr>
      <vt:lpstr>Vinstandel i företagstjänster </vt:lpstr>
      <vt:lpstr>Vinstandel IKT-tjänster </vt:lpstr>
      <vt:lpstr>Vinstandel samt lönsamhetsomdöme i hotell och restaurang </vt:lpstr>
      <vt:lpstr>Vinstandel samt lönsamhetsomdöme i transporttjänster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BNP-gap </dc:title>
  <dc:creator>Rosmarie Andersson</dc:creator>
  <cp:lastModifiedBy>Rosmarie Andersson</cp:lastModifiedBy>
  <cp:revision>12</cp:revision>
  <dcterms:created xsi:type="dcterms:W3CDTF">2022-10-18T11:02:10Z</dcterms:created>
  <dcterms:modified xsi:type="dcterms:W3CDTF">2022-10-24T14:59:28Z</dcterms:modified>
</cp:coreProperties>
</file>