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98" r:id="rId2"/>
    <p:sldId id="299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318" r:id="rId22"/>
    <p:sldId id="319" r:id="rId23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howGuides="1">
      <p:cViewPr varScale="1">
        <p:scale>
          <a:sx n="125" d="100"/>
          <a:sy n="125" d="100"/>
        </p:scale>
        <p:origin x="2074" y="77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2022-10-24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2022-10-24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718BA5-42D3-2D52-E946-8F906E0DC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Inflation i valda länder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BBFFCB8-8145-BDC6-6FC0-C2ECA590D9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181A038-67D2-2DA7-9F9F-4388AB76420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OECD, Bureau of Labour Statistics och SCB.</a:t>
            </a:r>
            <a:endParaRPr lang="sv-SE"/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737D0FE4-4670-1EDB-0A73-9E21DAEB14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2188951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2CC4C4-5CBB-27FE-F1DF-B70E45D23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Globala jordbruks- och matpriser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D65AA72-9910-EB61-AB1E-74F51C5EA5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04D2991-D6B2-9B31-6AD0-CA37051F1B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Index,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34A0A31-6EE8-1692-A076-C544A0C72C8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HWWI, FAO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2404275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65BE54-D0DC-A633-241E-DF8B162BD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Detaljhandelsvolym exklusive bensinstationer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3619BDB-BBB1-FF60-4135-BB9537A7B9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3904EF3-0393-B559-79EE-811EF8FB06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Fasta priser,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66662E9-F425-1C91-EE98-4A56FBCAC0A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384724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3480CEA-D5E1-4C14-1F62-692A5134E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Priser på varor och i varuproduktion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A836560-0DE0-8969-399D-1568AA13DA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38790F9-8DDE-7488-B291-885BA6CE57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Index 2020=100,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C32C3E8-1903-01D3-0B41-FD844F7BA7F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508456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931145-1915-AB73-8B36-78672F5AB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Priser på tjänster och i tjänsteproduktion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7C7F1F3-CC89-5555-1B10-458A07470D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Index 2020=100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100E8B3-C11F-208B-621E-E76151A6268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42E643AC-CC07-2FB2-B840-21AA20E6AB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2349134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C6832AE-2F36-2CAF-45BB-4B7E01E21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Förädlingsvärdepris för utvalda branscher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1619E4A-E148-E4D5-3FAD-5E107B8925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4070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767AC27-8068-F086-6D58-E09F3B86C0D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Index 2021=100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CE77BDF-C632-44F3-DBFF-6DA37FD1BEC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9871495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7A9862-2F2F-246E-396C-6C6A026D3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Förädlingsvärdepriser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CD86484-4E25-13AB-5727-643746EBF8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74F9ADB-9049-1361-8C9D-7B96230010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Index 2021=100,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B5294D9-26F6-0909-FA8F-CACC86814B9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23929853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FE2B2F-4169-55C6-AD79-A72672AB6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Förädlingsvärdepris i gruvindustri samt el, gas, värme m.m.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27BA385-16C7-584F-F052-61D4D153A5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4431A38-4645-0707-1B58-121881E534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Index 2021=100,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8242239-BBE7-F404-E6C3-63AB45DD923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12562658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168B04-D652-EAD0-D7CC-42CEE15BB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Förädlingsvärdepris i jordbruk, fiske och skogsbruk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355F7B6-8D4D-BCDA-6D4A-D79DE8E5FD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D4F090E-242A-9486-999D-3B56C73017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Index 2021=100,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03172FA-56FC-260D-76AB-62CD2CADDA6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39707569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FE2E8F-213F-7538-347D-A9C832296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KPI och KPIF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A42C35C-DE34-9FC0-7303-F3BF0A6A6C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FC76732-8693-8778-F8AA-61FAC2FFDC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Årlig 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7FA6301-63AD-1C2D-7E07-EA4DCBD8177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0711339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D780F0-AA70-2B41-3869-D6EF38078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Kronans effektiva växelkurs (KIX)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B3E46E8-E115-A099-C5AA-80249434AF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CE8B6E5-FD6D-4727-CFE5-50F2BFA741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Index 1992-11-18=100, månadsvärden 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B093DDB-0D9B-D04D-C0D5-84F54C584FD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Riksbanken,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157104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B65FA4A-D1FF-0A10-63B3-45D62AFF8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Bidrag till inflationen i euroområdet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7A35885-1E53-9DE7-5ED4-375119B9C67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Årlig procentuell förändring respektive bidrag,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91A6398-9175-37BF-DE27-F2D47AADCDE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ECB och Macrobond.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869CEE1B-1A36-12A0-9498-4ABDE5D350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10907472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54C3C0-3D68-A612-320A-768E2088E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Förädlingsvärdepriser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AE12E58-00EF-E2C4-28E4-8B0945246B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0584931-68F8-1FBC-CE02-E7BAFDE9E42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C7D5FB7-5E18-EE24-3B19-849E39984D1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1288131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F22A7E7-2FFF-2CD6-4BD3-0FDB9034E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Export- och importpriser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C79A74B-FC01-5D2D-2E4B-8FFDFA5791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310102F-4373-BF0C-6994-B6BCFBCA77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Index 2021=100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A0C47EB-F816-A9EB-4D5B-1F8B7D6C858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1366984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F9D44C-1E6D-F302-1981-5AC393944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Bytesförhållande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CC06516-DFD6-BF44-D53C-FC7619C4CC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4070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F2C6976-DF6C-C62C-4FF6-A74526F385D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Index 2021=100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AB4EE5D-351C-0C5F-9D81-441CB650E03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523548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B4D6D4-DDF9-0FBB-B20E-44902FF9D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Producentpriser, inhemsk tillgång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7D472C4-9147-4732-74E9-F19A3587C5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207B7AC-1867-E0A1-A2C9-9BCFD4A738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Index 2020=100,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AA081AE-0267-CF73-410C-325F98660D5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3026384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24CE12-891B-1AA2-5AF2-DBC725DB9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Importpriser i producentprisindex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085195B-6D63-8AD6-26E7-CC87FCE3CF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5763FC9-B4C4-A03C-85A6-76ECBC6961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Index 2020=100,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C6173B9-F52D-7A15-C7B7-AFD1BE0D2AA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859870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FA9008-55F7-9C55-2F34-FA13BE49F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Exportpriser i producentprisindex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1BA9004-18BD-816D-956A-0B79B82F7E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5DC94D1-B149-15BD-E240-C8B6233BEC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Index 2020=100,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9AE0557-3D68-1C71-2FCD-6C397FFA784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3406335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E06D9A-43E6-D26B-CA8A-C56F1B954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Spotpris på el i Sverige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98AAE63-926B-62F4-F579-C90317C0B3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A7608BD-09CB-94E2-1744-224A7DA5BF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Öre per kilowattimme (KWh),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649E7E0-76FA-939B-C387-26894ED94FE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Nordpool,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117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ABE4AB-7D95-6270-BFDD-F85608731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Pris på råolja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DEA4C91-56CA-ABA4-A568-D45CA7FA6F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B22E038-F9E5-2CFA-17F5-A8B2101DB7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Dollar respektive svenska kronor per fat,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446D02D-A37B-A5F9-B538-60DCA267849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Energy Information Administration (EIA),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208596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B56BFE-C853-F12C-FF7B-EE2B325B1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Beräknad skillnad i pris mellan priset vid pump exkl. skatt och råoljepris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AB90078-2099-0E61-B6D5-28DE33A08F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99931FE-E6E7-4E8E-5313-216795FE212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Kronor per liter,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B77F377-5FEE-21B5-767F-4A5D28CC23C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820134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F4A135-A608-2EA0-102F-1488C0CB8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Livsmedelspris i KPI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D4CACF7-1C78-1C7C-BAE8-8CABEFDACE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4070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764FCD0-2BCB-4854-484E-9AA7303CE0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890A5B9-F5B0-33BE-DDE9-D5C8ABAD4D6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118709849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99A172E-E921-4BE4-A86D-4EB56205D8E9}" vid="{68193DFA-6F5A-4954-AB43-D702550F09F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242</TotalTime>
  <Words>346</Words>
  <Application>Microsoft Office PowerPoint</Application>
  <PresentationFormat>Bredbild</PresentationFormat>
  <Paragraphs>88</Paragraphs>
  <Slides>22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22</vt:i4>
      </vt:variant>
    </vt:vector>
  </HeadingPairs>
  <TitlesOfParts>
    <vt:vector size="26" baseType="lpstr">
      <vt:lpstr>Arial</vt:lpstr>
      <vt:lpstr>Calibri</vt:lpstr>
      <vt:lpstr>Verdana</vt:lpstr>
      <vt:lpstr>ExternaPresentationer2</vt:lpstr>
      <vt:lpstr>Inflation i valda länder </vt:lpstr>
      <vt:lpstr>Bidrag till inflationen i euroområdet </vt:lpstr>
      <vt:lpstr>Producentpriser, inhemsk tillgång </vt:lpstr>
      <vt:lpstr>Importpriser i producentprisindex </vt:lpstr>
      <vt:lpstr>Exportpriser i producentprisindex </vt:lpstr>
      <vt:lpstr>Spotpris på el i Sverige </vt:lpstr>
      <vt:lpstr>Pris på råolja </vt:lpstr>
      <vt:lpstr>Beräknad skillnad i pris mellan priset vid pump exkl. skatt och råoljepris </vt:lpstr>
      <vt:lpstr>Livsmedelspris i KPI </vt:lpstr>
      <vt:lpstr>Globala jordbruks- och matpriser </vt:lpstr>
      <vt:lpstr>Detaljhandelsvolym exklusive bensinstationer </vt:lpstr>
      <vt:lpstr>Priser på varor och i varuproduktion </vt:lpstr>
      <vt:lpstr>Priser på tjänster och i tjänsteproduktion </vt:lpstr>
      <vt:lpstr>Förädlingsvärdepris för utvalda branscher </vt:lpstr>
      <vt:lpstr>Förädlingsvärdepriser </vt:lpstr>
      <vt:lpstr>Förädlingsvärdepris i gruvindustri samt el, gas, värme m.m. </vt:lpstr>
      <vt:lpstr>Förädlingsvärdepris i jordbruk, fiske och skogsbruk </vt:lpstr>
      <vt:lpstr>KPI och KPIF </vt:lpstr>
      <vt:lpstr>Kronans effektiva växelkurs (KIX) </vt:lpstr>
      <vt:lpstr>Förädlingsvärdepriser </vt:lpstr>
      <vt:lpstr>Export- och importpriser </vt:lpstr>
      <vt:lpstr>Bytesförhållande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BNP-gap </dc:title>
  <dc:creator>Rosmarie Andersson</dc:creator>
  <cp:lastModifiedBy>Rosmarie Andersson</cp:lastModifiedBy>
  <cp:revision>12</cp:revision>
  <dcterms:created xsi:type="dcterms:W3CDTF">2022-10-18T11:02:10Z</dcterms:created>
  <dcterms:modified xsi:type="dcterms:W3CDTF">2022-10-24T14:40:34Z</dcterms:modified>
</cp:coreProperties>
</file>