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EB7102-6589-3BF0-11B9-8C7D01E7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Barometerindikatorn och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8446203-32FE-1CA0-ACC2-81D6B54703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0C6B580-16AD-12B5-9222-415518290B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3A3B93E-64D6-B523-4F42-B6AE8AACBE0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90471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F92E0-0BC3-D90B-8F25-305C3A593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FB3287-BDCD-D16C-54C1-422595E0B6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FFCB6A-A41C-27E7-F469-A16BF46059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2D89424-402A-8E52-D82D-C298C3AEA8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88163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AD7BA9-CFF6-E6CA-06CD-3AC535714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strukturellt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6BF0190-67AE-C27A-C255-BD8287D73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312748-8C67-C9CE-8D32-1CF6D985ED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CAFF82D-D8A3-EB59-7CBC-7EE5D500FD2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70379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1C1500-DE06-5CFE-002A-7292E9DAE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1D5092-16B4-6BBC-7611-DB9180F434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F60019-AD22-45BC-7117-6335ED8013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3BC2495-2ECE-D163-8384-5281694AB07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96048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732918-D1DD-617E-4FB4-E06460FB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574F86A-3E15-2CC6-5638-3D2ECE993B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B3582A-4982-3006-7D4E-694A5AD4D2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003BE30-A399-C446-5801-29B1C5E4D7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04353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C53064-6980-FBF6-51D1-9FFC72BF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F71251-AC9C-0E0A-1CD7-D15F47909D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C3EE82F-38FC-9394-61C1-8253FA76CA1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130DFA5-D051-0195-F19B-F9437AFFB0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759090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AF1196-281E-5889-9B9E-464F71CE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54B770-7BA8-7C75-5574-52FFAA8A00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445960-E58A-EA75-83BE-E39779A89A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F4D2C59-8689-8127-7D76-B2AFDCCE10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0906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D32F55-7406-A26F-4313-B22DA9C8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eget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CB82619-BBB0-D6A2-CDBC-4BA1DEB355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BF7D36F-2353-0489-C682-B4F05320F3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C08B976-851F-7240-7329-95BE7C7CD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14907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186938-08E7-469A-B806-5BA6D269E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egen ekonomi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BD549B9-485C-0983-F9B6-A18E03863E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F89457C-7CD2-54BE-5C8B-4F3EC1AEC5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utjämnade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DD6AFDB-284A-EAEA-8893-FB9F0BC9CE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33191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A3BD40-B556-738E-7222-51106FFA8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EBCEAFF-461F-9969-120F-E659EF749A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62E5C8-3A56-94C8-A7C4-AB15D5493C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EB9C26-6F19-6A60-71CC-A2C169196D0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73137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0E8FBA-8F3D-3CC5-9BFE-42A43F41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11F4A10-3ABA-62BF-FF2C-F35CC228B0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F0A592-1FB8-84B6-221B-BEB9704A07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3DF7915-0507-523C-2A29-74EFF646D74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6886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798101-5664-ACC4-04E5-609942F13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Styrränta, BNP-gap och KPIF-inflation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DEC0DAC-3FF5-6534-288F-5F24EE6A60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6633A0-022E-2DBC-FF0D-EAF8AD4D3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procent av potentiell BNP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F02176E-D337-002B-D1FE-2D2862D18B4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SCB,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3041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1E44DC-C615-0E04-F35B-D8096182A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E4A1359-45AF-769D-87D8-84C223F3E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A284B4-60D0-C27C-ED48-E99079D134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4D0054-90FF-3CF3-2956-4F7EC3AC6BB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12463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A4B091-7479-61C8-F022-8ED476D8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EBB127A-D0C8-84AA-4163-9CE089D7F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0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DC3B61-EBAD-E022-CDD5-F5DD3F911C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8C4EFF-BADD-9804-1FB9-F1239BE83F9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08361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59E60E-E481-474B-4147-8BCE52CF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sysselsättningstillväxten (NR)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F2F9435-AC37-7157-7A1A-E064D66B0C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9110AAA-9278-9212-6154-050164B0EE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D1D62BF-5542-0F1A-7813-3E0BC8E8EDB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30360322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144</TotalTime>
  <Words>260</Words>
  <Application>Microsoft Office PowerPoint</Application>
  <PresentationFormat>Bredbild</PresentationFormat>
  <Paragraphs>46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ExternaPresentationer2</vt:lpstr>
      <vt:lpstr>Barometerindikatorn och BNP</vt:lpstr>
      <vt:lpstr>Hushållens konsumtion, real disponibel inkomst och eget sparande</vt:lpstr>
      <vt:lpstr>Hushållens syn på egen ekonomi </vt:lpstr>
      <vt:lpstr>Konsumentpriser</vt:lpstr>
      <vt:lpstr>Styrränta</vt:lpstr>
      <vt:lpstr>Styrränta, BNP-gap och KPIF-inflation </vt:lpstr>
      <vt:lpstr>Konsumentpriser i valda länder och regioner</vt:lpstr>
      <vt:lpstr>Importjusterat bidrag till BNP-tillväxten</vt:lpstr>
      <vt:lpstr>Bidrag till sysselsättningstillväxten (NR) </vt:lpstr>
      <vt:lpstr>Arbetsmarknadssituation</vt:lpstr>
      <vt:lpstr>Finansiellt sparande och strukturellt sparande i offentlig sektor</vt:lpstr>
      <vt:lpstr>Maastrichtskuld</vt:lpstr>
      <vt:lpstr>Hushållens konsumtion</vt:lpstr>
      <vt:lpstr>KPIF</vt:lpstr>
      <vt:lpstr>Styrränta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16</cp:revision>
  <dcterms:created xsi:type="dcterms:W3CDTF">2024-09-21T12:00:33Z</dcterms:created>
  <dcterms:modified xsi:type="dcterms:W3CDTF">2024-10-22T10:46:36Z</dcterms:modified>
</cp:coreProperties>
</file>