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9" r:id="rId2"/>
    <p:sldId id="290" r:id="rId3"/>
    <p:sldId id="291" r:id="rId4"/>
    <p:sldId id="292" r:id="rId5"/>
    <p:sldId id="293" r:id="rId6"/>
    <p:sldId id="294" r:id="rId7"/>
    <p:sldId id="295" r:id="rId8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628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2024-10-22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9189E-D012-69F5-5A60-D27609D1C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 och förädlingsvärdepris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6EFE518-0D65-25B3-2DE8-0374BAA3C7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F5E695-C970-696D-BF3C-BDD2B9A22F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447B7FF-616E-C2BB-7E6B-E4582DF3BEC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73612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DB6257-F29B-238E-F37F-D01B6F1A5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Bytesförhållande och differens mellan förädlingsvärdepriset och KPIF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4A9C0EA-A3B9-0CD3-9E42-9EF2096A7D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B793D9F-3DD4-8299-EFE9-322E92DA35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 respektive 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89DDF50-8853-C448-9823-0D213920D32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2354775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11818B-9679-9D56-8155-F7A439C0D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 och förädlingsvärdepris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030E42E-7A1F-F130-DB89-A08169F7E6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9ACF80F-15E3-5342-0F8D-AC264D8D94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5-års glidande medelvärde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160A471-C139-A1C4-8C34-EE010BAAF7D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280187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F4941B-736A-9453-5D5B-224B190FA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 och förädlingsvärdepris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ED131D6-0D4F-6103-9F21-7DF6FFDD44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6F8B120-1B54-918C-033D-B10E48854A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04E224C-0B94-01E4-E26D-2EA889455D3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17239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A69450-E995-08D5-1F52-25C121331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Investerings- och exportdeflator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C9217E8-EE1F-8656-E99D-24FD429FD9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E5546AB-FEAE-7B5B-10DF-893E055258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031AC9C-4021-DF53-B163-E1B42171607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670789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0EBC04-A2CA-D5CF-2FE5-2472D094B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Bytesförhållande och differens mellan förädlingsvärdepris och KPIF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7B59C38-BE71-8615-47B5-C480460087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EBA07C9-74C9-A911-80F6-F79778E52F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 respektive 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E1F1A9C-B13D-8230-35A7-12A0720F0F1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26734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BF0D33-1B7C-4306-0235-60B8BA9E6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Produktivitetstillväxt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C26EAF9-CFC5-4E2F-A535-F837701CD3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42DE3E3-EA29-B2A9-5F5F-9298D96146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DB138C4-90D3-FABF-DA12-E4B3283D3CB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8754268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92</TotalTime>
  <Words>93</Words>
  <Application>Microsoft Office PowerPoint</Application>
  <PresentationFormat>Bredbild</PresentationFormat>
  <Paragraphs>21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ExternaPresentationer2</vt:lpstr>
      <vt:lpstr>KPIF och förädlingsvärdepris i näringslivet</vt:lpstr>
      <vt:lpstr>Bytesförhållande och differens mellan förädlingsvärdepriset och KPIF</vt:lpstr>
      <vt:lpstr>KPIF och förädlingsvärdepris i näringslivet</vt:lpstr>
      <vt:lpstr>KPIF och förädlingsvärdepris i näringslivet</vt:lpstr>
      <vt:lpstr>Investerings- och exportdeflator</vt:lpstr>
      <vt:lpstr>Bytesförhållande och differens mellan förädlingsvärdepris och KPIF</vt:lpstr>
      <vt:lpstr>Produktivitetstillväxt i näringslivet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9</cp:revision>
  <dcterms:created xsi:type="dcterms:W3CDTF">2024-10-18T06:23:30Z</dcterms:created>
  <dcterms:modified xsi:type="dcterms:W3CDTF">2024-10-22T06:24:29Z</dcterms:modified>
</cp:coreProperties>
</file>