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328" r:id="rId3"/>
    <p:sldId id="329" r:id="rId4"/>
    <p:sldId id="330" r:id="rId5"/>
    <p:sldId id="331" r:id="rId6"/>
    <p:sldId id="332" r:id="rId7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5E9069-5ACD-8D43-41EE-048ACF97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DFDA88-829B-DFE7-26D6-DB0788C62E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014E17-EEE7-B580-41CA-3A32F9E833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74C5381-1F1D-4E8C-4687-4E421B37367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8152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0613A3-7680-36CB-8B0A-0309E4121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8C40494-C8AB-E327-95B1-7BC408A5E0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04DFF60-B0A4-BA12-B4A4-AB0E4E1E8A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9158AA4-8F8C-91E6-61EE-62A1992471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3967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BBEB99-030C-BB2E-985F-1FF893DC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F06F33E-DB95-F5B2-3231-330DB59526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0E3DF43-68FB-8117-4DF4-A22B408D3E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DDE99E3-0DF7-0E67-A9E0-3B8789E20C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5035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FF78BE-1957-7FB2-78C4-39B3BFFCB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943ED6B-4D00-599B-1363-EC42C67DD3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3D63B0-4C3C-4931-CFB9-748EE00967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82DBECE-F321-5BDE-4AD7-A367FE78BE1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5628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B49A3F-25D0-F7BC-A773-C8E7F7CAD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EBC431-F9B0-CDA3-0422-F951247B3F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725B367-182A-47AC-6B62-58B5A127991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Nasdaq OMX,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2144FE6-2D00-1D8B-223D-A03DF5F52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</p:spTree>
    <p:extLst>
      <p:ext uri="{BB962C8B-B14F-4D97-AF65-F5344CB8AC3E}">
        <p14:creationId xmlns:p14="http://schemas.microsoft.com/office/powerpoint/2010/main" val="11775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48E610-AC36-1B70-0465-D2021B2F4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A600F6C-7D98-6067-75B6-70FE76E19F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234D81E-93BB-C516-BB05-3236C62987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C6F03C-8002-5B71-2856-727E266901F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8127362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147</TotalTime>
  <Words>84</Words>
  <Application>Microsoft Office PowerPoint</Application>
  <PresentationFormat>Bredbild</PresentationFormat>
  <Paragraphs>18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ExternaPresentationer2</vt:lpstr>
      <vt:lpstr>Importjusterat bidrag till BNP-tillväxten</vt:lpstr>
      <vt:lpstr>BNP-gap och arbetsmarknadsgap i Sverige</vt:lpstr>
      <vt:lpstr>Arbetslöshet och jämviktsarbetslöshet</vt:lpstr>
      <vt:lpstr>Inflation, KPIF</vt:lpstr>
      <vt:lpstr>Styrränta</vt:lpstr>
      <vt:lpstr>Kronans effektiva växelkurs (KIX)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15</cp:revision>
  <dcterms:created xsi:type="dcterms:W3CDTF">2024-09-21T12:00:33Z</dcterms:created>
  <dcterms:modified xsi:type="dcterms:W3CDTF">2024-09-25T09:00:44Z</dcterms:modified>
</cp:coreProperties>
</file>