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63" d="100"/>
          <a:sy n="63" d="100"/>
        </p:scale>
        <p:origin x="102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EB702-7A0A-4955-8E84-7AE5AC2E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EC26A8-EE45-45C8-9EC1-B2E5A27FE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051647-38F9-4DB0-8CF4-27E948CEDE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681845D-E00A-469B-9691-DDB44CB04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72990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558BE-5EB3-4BD4-84A6-064F90F6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Långtidsarbetslöshet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FA927DE-7385-4A89-9C3E-EB7F56AD3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55AE42-808A-4DD6-AE1C-8B9971A1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F45A77-7816-4657-87EA-C1065A024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86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E99F6-65CB-4047-8FA2-CF768E1D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5B305A-BB02-4AD4-8188-012790C92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EB9A66-C22B-41A2-88DA-7A8A22389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3DD093-6F22-4D66-8014-6E81FEEE07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223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46CCE4-201A-4D34-9F9A-E2221CF1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15EE46-967A-473D-B764-0EE90FC25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596616-5B97-4CB6-9837-FD4C93A0A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450FE8-C73E-4F37-B001-15A11226C2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680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38B04-EAE9-4B17-AE8D-B8A98EC4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arbetskostnad per timme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790AA65-AD4A-4150-90C8-E155E83AA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68D4BC-160A-4D67-B3D9-501C8BF48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7252D0-6248-4334-9561-DA77BCB4A4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861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2D6C7-19B4-47E1-8E26-1748B496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72E011-3112-4CFE-8A6B-29954B53F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92596E-1EDE-4A0F-8B80-227C4E3FC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B926DD-E85E-44F7-A6EE-F7835F208C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099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3AF21F-FE8A-4FF3-814B-2407B15C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374714-A04D-4018-8B3C-04545DAAA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73AD31-AD3B-420E-B44A-239335434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B02165-C45A-42B2-8DBA-4B9C82EE04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198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ED34F-90D7-42CC-95B9-F8CF38A4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7B378B5-6D4C-4103-AAA6-9FF9BB021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7088EB-AAFF-47F8-9ED1-0447DB4C2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6E04E7-9016-4377-914D-A4DA0FFD64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555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313F74-78F8-4358-9058-3C1141B0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Nominell och real 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6D086E-5FF6-46B6-8060-C42885A0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E43FC4-5471-4206-9AD6-0B815FF49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F11CDA-2716-4858-B562-00EB81BD6E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047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F3E9E-D4CF-4E10-B165-8C13EDBF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439F76-CF3B-44EA-9D13-940E45913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9E2D64-B282-460A-A536-769F7A443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F24648-133B-446D-9ED4-BC65E2753D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63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C1687-6A83-41E8-AA51-1BA4D7EA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BNP-gap, 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DBC0FE6-C3A2-4CDB-A58F-FA90CCD9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4F252C-82DB-4F05-8598-EA115434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4CBA94-2190-4F7B-8EF7-FB4F2DDCF9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61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5572C-C1AC-4A91-90E3-592C98EA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49C976-0F79-47C9-932E-F3A6B77B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CFA25E-A175-4B26-824C-1A748FB98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E274DF-84BE-42A2-BA7B-62CF1FD41B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307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691446-007B-4A15-91AD-64510CCC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25D76AB-BC16-4D30-8483-426C212A9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CA1AA3-60D5-4A42-85DD-18AC662F2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5C1B0C-3808-45DB-AB51-24618115A3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067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02DDC-FA3F-4504-A3A7-B81CE044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07799B-7DE6-4430-9161-FBC4D0265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CC069D-E59F-44D3-B8D4-53B48E7CF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709FB6-E6F8-458F-B861-6013E49EC3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45322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A9CFB-DE84-4ED3-80BC-36A8389F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B9C42B-C71F-4C69-BAD2-7021B1340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2EC46-5358-466C-9A7B-51BA09CA9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81FE1F-0D9C-4F76-B342-9D6989E0F7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687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503FF-38DB-4A05-AFD0-E78838B1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1E6B84-339B-4C79-A0F3-743644C65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C997A-9EAE-4F02-8253-8BEFDC712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E960D9-731F-46C9-94B0-21F9B876FA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742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DCA2EC-1E9E-436D-8699-33C11B64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8ED1D3-3541-40D9-BCFB-170502048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F9668E-C59F-410E-9B51-3AEA63EBF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 respektive potentiell arbetskraft,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E6F707-D9E2-48D5-80C2-3956CBA26C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818975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116</TotalTime>
  <Words>256</Words>
  <Application>Microsoft Office PowerPoint</Application>
  <PresentationFormat>Bredbild</PresentationFormat>
  <Paragraphs>51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ExternaPresentationer2</vt:lpstr>
      <vt:lpstr>BNP</vt:lpstr>
      <vt:lpstr>Export och svensk exportmarknad</vt:lpstr>
      <vt:lpstr>BNP-gap, arbetsmarknadsgap</vt:lpstr>
      <vt:lpstr>Produktion i tjänstebranscherna</vt:lpstr>
      <vt:lpstr>Maastrichtskuld</vt:lpstr>
      <vt:lpstr>Varsel om uppsägning</vt:lpstr>
      <vt:lpstr>Anställningsplaner</vt:lpstr>
      <vt:lpstr>Bidrag till sysselsättningstillväxten </vt:lpstr>
      <vt:lpstr>Arbetslöshet och jämviktsarbetslöshet</vt:lpstr>
      <vt:lpstr>Långtidsarbetslöshet</vt:lpstr>
      <vt:lpstr>Timlön i hela ekonomin</vt:lpstr>
      <vt:lpstr>Timlön i näringslivet</vt:lpstr>
      <vt:lpstr>Timlön och arbetskostnad per timme i näringslivet</vt:lpstr>
      <vt:lpstr>Justerad enhetsarbetskostnad i näringslivet</vt:lpstr>
      <vt:lpstr>Lönsamhet i näringslivet</vt:lpstr>
      <vt:lpstr>Bidrag till KPIF-inflationen</vt:lpstr>
      <vt:lpstr>Nominell och real timlön i hela ekonomin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Rosmarie Andersson</dc:creator>
  <cp:lastModifiedBy>Rosmarie Andersson</cp:lastModifiedBy>
  <cp:revision>7</cp:revision>
  <dcterms:created xsi:type="dcterms:W3CDTF">2021-10-13T08:02:08Z</dcterms:created>
  <dcterms:modified xsi:type="dcterms:W3CDTF">2021-10-19T15:22:06Z</dcterms:modified>
</cp:coreProperties>
</file>