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1906" y="77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2020-09-30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2020-09-30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file:///G:\PRO\Gemensam\Diagram\Powerpoint\Emf\Lbr_119.em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853C4-F17F-4E61-8FB9-4AC60712F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 och produktion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297C2CC-287F-4D73-BD3E-36639FD980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A2AE76-09B9-404B-B16F-37FC6A7B51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 kvartal 4=100,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6BE6B51-583F-4C5A-AEDD-A6C2A01FD5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68554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9571A1-FC56-48E4-9006-6A35D9DB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Enhetsarbetskostnad i näringslivet, anställda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544C5C9-490F-454E-A103-3E50ABE741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C99CE5-3301-49B5-B881-C08BD0ED0B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3369F1A-38E3-494B-8176-0DB22AC60F5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74771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6EA729-310E-4B07-82F8-6C331509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Löner i näringslivet och 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CDCF614-378E-4B64-A9B3-DEDFC3D39F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01423CB-1B2F-4C7E-AF47-CE806DC81F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1758FA-90B0-41CE-A92E-34B96ACA1C3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7718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6FCD50-05DF-4FAB-8BB8-635E65965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Nationella minimilöner 2020 i europeiska länder och kollektivavtalade lägstalöner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2CE0736-CE15-4DF2-8DED-621E9D65CE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03DA7BA-B32D-46AE-BCC1-40FE01DE92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 kronor, månadslön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0C1CBD-2F3F-450C-9546-05D608A04B3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3446435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2E72DA-F38F-46CB-87C0-A54DB7B9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Arbetstillfällen utan krav på särskild yrkesutbildning 15–64 år, 2019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0C790AA-4AD3-4561-8E72-0AAAF284AE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1C8F6CA-22EA-4B31-BB13-484CB0CE3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sysselsatta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7B01A32-63B0-48AF-A185-0A2ADC41DA2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380606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BCCEF0-D700-4569-B729-DDDF5F239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exportmarknad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866BC36-B832-48DF-B2FF-EDF7C6CC96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B698E5F-0CB7-45C8-B9B9-0CA90821B5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2015=100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56C82D-A1D0-4A46-A3EA-8F961B0A7A2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7423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911C43-CB2D-4F17-AB3F-E8BAC11A9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Produktionsförväntningar, omdömen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5DF4AC3-5777-415F-B489-4FAD7FE289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A7926D-0F21-4A62-A24A-2BC76A17C5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D192F1-E14E-4ED3-B03D-BE325E7A05B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Europeiska kommissionen,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6579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508651-7FD7-40FF-9BA1-DDE5FF741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sysselsättningstillväxten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40F7D6A-AA3D-470A-A20F-9E2CA6DDBD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8E011A3-A744-46AB-B4C9-59F4B7A4F15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26BFFFE9-889F-400B-8562-D593F2438F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link="rId2"/>
          <a:stretch>
            <a:fillRect/>
          </a:stretch>
        </p:blipFill>
        <p:spPr>
          <a:xfrm>
            <a:off x="190499" y="1397000"/>
            <a:ext cx="8661400" cy="4665477"/>
          </a:xfrm>
        </p:spPr>
      </p:pic>
    </p:spTree>
    <p:extLst>
      <p:ext uri="{BB962C8B-B14F-4D97-AF65-F5344CB8AC3E}">
        <p14:creationId xmlns:p14="http://schemas.microsoft.com/office/powerpoint/2010/main" val="212809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A6AF7B-4DE8-4FC2-A991-E5C8B5BA0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CD86E6E-1F61-4793-9432-B6574B2C99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57F5FD4-1FFC-4EC2-86C7-8ACD4A74DD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FFAA4E2-A20A-4D08-8562-2786973567E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70774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8A21A7-5B58-4CB4-B992-1B0AD468D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Anställda efter anställningsform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5723913-FE6F-4E71-9B57-45D72E6E47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494C229-8578-4EC7-80D8-1BF763632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49DEC5F-1D37-42C5-B8E4-09976EE7DFD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420294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2A93DB-CEC8-48EA-9729-C3D24B653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och potentiell 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3812B76-05CB-4B20-9EC5-F42BD2A2D8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F0E5978-62DB-4EB8-BB70-171847CD0D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85369D0-20B8-4531-BBC9-09476709CDE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1443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1DC06F-2E83-43CF-9404-012DBBBE3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Lönsamhetsomdömen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616013B-15B1-4BF3-8B75-425FF33161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266BF9-0427-441A-8967-A482228ECC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kvartalsvärden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7F1E629-38EE-4099-8D11-E03FF761D70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IFO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7170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1B222-62A6-4CB3-935C-D694199F1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Nettovinstandel och nettokapitalavkastning i näringslivet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94456B2-646D-43F8-B5BA-69738CF1B2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49154BE-268C-45D5-BD6F-BCCC89FBDE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 till faktorpris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66C9D8E-8BCA-4D66-BF4D-46E78F03766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3524201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53</TotalTime>
  <Words>195</Words>
  <Application>Microsoft Office PowerPoint</Application>
  <PresentationFormat>Bredbild</PresentationFormat>
  <Paragraphs>39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Verdana</vt:lpstr>
      <vt:lpstr>ExternaPresentationer2</vt:lpstr>
      <vt:lpstr>BNP och produktion</vt:lpstr>
      <vt:lpstr>Svensk exportmarknad</vt:lpstr>
      <vt:lpstr>Produktionsförväntningar, omdömen</vt:lpstr>
      <vt:lpstr>Bidrag till sysselsättningstillväxten </vt:lpstr>
      <vt:lpstr>Arbetslöshet</vt:lpstr>
      <vt:lpstr>Anställda efter anställningsform</vt:lpstr>
      <vt:lpstr>Faktisk och potentiell produktivitet i näringslivet</vt:lpstr>
      <vt:lpstr>Lönsamhetsomdömen </vt:lpstr>
      <vt:lpstr>Nettovinstandel och nettokapitalavkastning i näringslivet </vt:lpstr>
      <vt:lpstr>Enhetsarbetskostnad i näringslivet, anställda</vt:lpstr>
      <vt:lpstr>Löner i näringslivet och priser</vt:lpstr>
      <vt:lpstr>Nationella minimilöner 2020 i europeiska länder och kollektivavtalade lägstalöner i Sverige</vt:lpstr>
      <vt:lpstr>Arbetstillfällen utan krav på särskild yrkesutbildning 15–64 år,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 och produktion</dc:title>
  <dc:creator>Rosmarie Andersson</dc:creator>
  <cp:lastModifiedBy>Rosmarie Andersson</cp:lastModifiedBy>
  <cp:revision>11</cp:revision>
  <dcterms:created xsi:type="dcterms:W3CDTF">2020-09-26T07:07:51Z</dcterms:created>
  <dcterms:modified xsi:type="dcterms:W3CDTF">2020-09-30T10:30:46Z</dcterms:modified>
</cp:coreProperties>
</file>