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87" d="100"/>
          <a:sy n="87" d="100"/>
        </p:scale>
        <p:origin x="72" y="89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62B2D9-A618-C4BB-7F67-D8E16F4AF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80639BA-7F57-9166-128F-230AA2EA7A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F8FBAC-94C0-5003-FB36-58934C3FF8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5E5C7D3-7C34-3475-CEC2-3FF86035C67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67786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852FAC-9F29-3EA8-46A0-1681C8872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Styrränta, KPIF-inflation och BNP-gap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0C3A521-D96E-5D78-28AE-CC0D903278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5A4536-158E-C046-749D-7468C362F8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procent av potentiell BNP respektive årlig procentuell förändring,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ACA25F2-5C4C-2A25-7B24-8BCDE5BE181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SCB,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68779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2E612C-5073-0BA6-0B72-0F161902E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strukturellt sparande i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5AB3F7-C5FD-12C3-AD7C-D2FFF5C9AC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48AB76B-608A-8709-E872-F24B246E16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A8DE322-F62B-32EA-F5ED-E2EAA85EB98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15864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ED0351-1C27-37C8-DEDC-E72AD58D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exklusive energi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2954CCD-6AFC-99DC-3E76-B9AA36186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CF1445-172D-60DC-14D1-2952873B01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B6C3EA8-D8A2-0B61-DD0E-2DB90D4CF0D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89147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8A51D1-7F09-6689-B92A-B10635AE4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DE69B3B-BB0E-FA7C-F4A6-E24F073187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B6054B-B18F-503A-88B5-5B14F25B2D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6A89848-51C6-C9F3-4E9A-E8A69B4379E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71518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7F3CA6-6E8D-0A03-8AF3-7C1036CA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79EA93A-74FD-12AB-9B1C-99A4CB933E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A1A037-1636-A8D0-3D28-FE9F6D326C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275D5E9-1102-A871-D50C-9646121D18B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4225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53228E-CE4C-CB44-1564-B6362023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057AAA6-9522-F810-6C7B-135A323627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55C128-4723-D15B-0190-CE95E76458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dagsvärden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9DC9CCD-4EFF-6DCE-286F-A26396E226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Bank of England, Bank of Japan, ECB, Federal Reserve,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91533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67B0A0-5551-7BFC-E242-9897FEA96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281D4F3-432F-EE24-175F-8DCEF40B5E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2009B87-C8EA-26E0-C884-83938B76598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FA76985-570C-7C9A-072A-DFCE799677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323986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46D636-5FBD-3A65-1C60-52E9B6CBA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3A9CB9B-F026-1108-9DFA-11C17F3E24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9E7ADE-C8A0-93E3-DAF6-657EBCECF0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9D020C-E620-FC1C-4394-950ED4105C7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3959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FDD5C5-0161-F3B6-5F18-C2799C337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sparande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C04ECD2-EA87-0B3A-7337-4FEAAB4C62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 plus kollektivt sparande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6F69C2B-34F8-A49F-7620-51E801FB08C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F44D831-F1F7-0923-B250-0CC3A7C00E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329823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CDDA27-997E-AA79-CF57-4A1592AA1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Exportorderingång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F8961E6-219E-D525-DC09-E8359D3EA0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157B96-9481-A82B-CB45-81F1200F2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Diffusionsindex respektive 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9F53415-2362-3C8D-4AE5-4EFABF30E28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Swedbank/SILF,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4559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4342B1-A3C5-BDB9-ADA0-C43E233E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51E0397-33EF-93B0-B512-E403797408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074D4F-3382-CAFD-2A95-37BB1993F2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F5E40A7-EF6E-4BCD-76F5-B4E66635EE5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2861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6EBC2C-E6D6-086B-4243-243289610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 och brist på arbetskraft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C2E409-152A-B3F4-4A77-3A7804DDC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02B6553-742F-B4CF-6012-7199FB241E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 respektive 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BC24E09-4C41-3F13-299F-89BE70942AD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46688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D1706E-54AC-3C7B-216D-424017ACD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1693DE2-2228-DAF5-6F18-67D2E22D61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0EC45D-CB70-3C5A-4D51-34A89888A8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 respektive procent av potentiell arbetskraft,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784A535-9151-98AF-25D9-C7549DDA489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69255739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56</TotalTime>
  <Words>277</Words>
  <Application>Microsoft Office PowerPoint</Application>
  <PresentationFormat>Bredbild</PresentationFormat>
  <Paragraphs>42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ExternaPresentationer2</vt:lpstr>
      <vt:lpstr>Konsumentpriser i valda länder och regioner</vt:lpstr>
      <vt:lpstr>Styrräntor</vt:lpstr>
      <vt:lpstr>Bidrag till KPIF-inflationen</vt:lpstr>
      <vt:lpstr>Hushållens konfidensindikator och hushållens konsumtion</vt:lpstr>
      <vt:lpstr>Hushållens konsumtion, real disponibel inkomst och sparande</vt:lpstr>
      <vt:lpstr>Exportorderingång i tillverkningsindustrin</vt:lpstr>
      <vt:lpstr>Importjusterat bidrag till BNP-tillväxten</vt:lpstr>
      <vt:lpstr>Anställningsplaner och brist på arbetskraft i näringslivet</vt:lpstr>
      <vt:lpstr>Arbetslöshet</vt:lpstr>
      <vt:lpstr>Styrränta, KPIF-inflation och BNP-gap</vt:lpstr>
      <vt:lpstr>Finansiellt sparande och strukturellt sparande i offentlig sektor</vt:lpstr>
      <vt:lpstr>KPIF exklusive energi</vt:lpstr>
      <vt:lpstr>Styrränta</vt:lpstr>
      <vt:lpstr>Arbetslöshet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5</cp:revision>
  <dcterms:created xsi:type="dcterms:W3CDTF">2023-03-24T17:01:32Z</dcterms:created>
  <dcterms:modified xsi:type="dcterms:W3CDTF">2023-03-28T10:26:18Z</dcterms:modified>
</cp:coreProperties>
</file>