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74" r:id="rId2"/>
    <p:sldId id="375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1F72F5-4D28-2D04-6C9A-D0BB1D82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Flödesschema över hur ändrade löner i omvärlden kan påverka svenska löner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669AA0-8A10-C7C1-9342-886873947C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1327515"/>
            <a:ext cx="4850290" cy="478913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5A740D-0232-077B-BBAF-DF20DD6EA6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52DDE5B-B43B-7ECE-5323-105B9D07E47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96814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93AE56-9050-E4AB-2BFD-05F5930E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Kronans reala växelkurs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D1C8CCD-DA41-CAB0-50DB-1ED7182D52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71B6FA-4339-0711-9807-24609D83ED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87DCE99-2934-E7F3-0800-6F450C74FE6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96976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9063B6-FB7B-60BB-72C3-4C154E1D3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Sysselsättning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31D59D0-0DCE-AFEB-23D4-FF5872C867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AF1FDFF-1484-EED8-FDE1-AF65DB0CC2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01CA00-B92E-879F-67DF-EEFC3D9054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26640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C6EA3-83A2-FB93-F933-E7C5ED0D0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Lönenivå i Sverige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19D74A7-588A-333E-3C08-0A452CFF9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99F0A0-DCE7-4878-8E3A-2767A35A1F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45913E8-3680-2263-9B93-D4C20D0F5E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95131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117FBD-C3DD-3B84-A63B-FC65C49F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Reallöner i Sverige, nivå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3D0D41A-0063-1E16-CC45-3D3A95B04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3418BA-41CB-EA0E-777F-B91A851979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A76C62B-8EBF-A398-E6C6-C21071523C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752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C8E99E-0385-9EBC-51BC-A8C81AE44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Lönenivå i omvärlden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ACE47E4-0F15-6CAA-7C12-5A9CC8158A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C6EA89-FAEB-9759-A7F2-72E1E118AA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D7146BA-8222-8F03-2215-C4D5BC06EA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3209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C5F597-3B11-326E-3F62-9BE2D21C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Konsumentpriser i omvärlden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1B4B6A9-079F-C861-8CBD-9932E41610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941996-D0CB-8E55-A28E-6F6BEC3DB6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0A160F-ABDF-F0C5-2E51-1057E6D4F4C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2748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E785E2-8D90-E03C-98C9-F3929961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Reallöner i omvärlden, nivå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0EFC1AE-3472-92E1-91F8-FFB89AD450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BE4726-3E20-F351-030D-BAA75C1661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4FB3C5-068E-000B-9A1A-35DC8841FF8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0294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A7F137-3FC3-2660-1484-271D5D24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 i omvärlden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6FCEAFB-7C5E-19A5-B92A-D339377C4D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0DB540-C430-4124-080A-731DF45DBA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2FBC951-D8C0-D9DC-E155-85926266E85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04702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C36050-0557-9925-999E-6F36ECEB7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export uppdelad på priseffekt och efterfrågeeffekt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51F1C95-E063-4CAD-4DBE-E8008424E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095C31-F0FC-AA7E-5DD8-E87870FE5A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5EA1438-3378-CA6F-51A1-A34303DC98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3545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845761-C069-1B94-6180-0266921B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BNP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874DE17-F574-4F47-BDC6-EBF61F7D7F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D7C668-063C-2B61-9774-796D6D9153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0DE2C0-EE55-1C8A-794C-ACA5C94117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25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CB4510-6115-FF3D-E1A6-C9C5DD4F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Konsumentpriser i Sverige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DC088E-F6E7-8E45-15F1-733C1BB484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E9A87EA-DA1A-B415-727E-0830E4BBDD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05C96F8-2F0E-D988-6055-5A3C158F0F0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45175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C7CCE8-A600-0FC0-E3E4-6286A87C7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Kronans växelkurs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C386B27-2AF2-C31F-8937-470EE074B4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BAE276-42E8-0CF5-E677-2CC00E0B9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7F371E2-C46E-AF9E-0D28-4DFF1A3E5E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51403799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241</TotalTime>
  <Words>164</Words>
  <Application>Microsoft Office PowerPoint</Application>
  <PresentationFormat>Bredbild</PresentationFormat>
  <Paragraphs>51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Verdana</vt:lpstr>
      <vt:lpstr>ExternaPresentationer2</vt:lpstr>
      <vt:lpstr>Flödesschema över hur ändrade löner i omvärlden kan påverka svenska löner </vt:lpstr>
      <vt:lpstr>Lönenivå i omvärlden </vt:lpstr>
      <vt:lpstr>Konsumentpriser i omvärlden </vt:lpstr>
      <vt:lpstr>Reallöner i omvärlden, nivå </vt:lpstr>
      <vt:lpstr>BNP i omvärlden </vt:lpstr>
      <vt:lpstr>Svensk export uppdelad på priseffekt och efterfrågeeffekt </vt:lpstr>
      <vt:lpstr>Svensk BNP </vt:lpstr>
      <vt:lpstr>Konsumentpriser i Sverige </vt:lpstr>
      <vt:lpstr>Kronans växelkurs </vt:lpstr>
      <vt:lpstr>Kronans reala växelkurs </vt:lpstr>
      <vt:lpstr>Sysselsättning </vt:lpstr>
      <vt:lpstr>Lönenivå i Sverige </vt:lpstr>
      <vt:lpstr>Reallöner i Sverige, nivå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2022-10-24T15:00:58Z</dcterms:modified>
</cp:coreProperties>
</file>