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347" r:id="rId2"/>
    <p:sldId id="348" r:id="rId3"/>
    <p:sldId id="349" r:id="rId4"/>
    <p:sldId id="350" r:id="rId5"/>
    <p:sldId id="351" r:id="rId6"/>
    <p:sldId id="352" r:id="rId7"/>
    <p:sldId id="353" r:id="rId8"/>
    <p:sldId id="354" r:id="rId9"/>
    <p:sldId id="355" r:id="rId10"/>
    <p:sldId id="356" r:id="rId11"/>
    <p:sldId id="357" r:id="rId12"/>
    <p:sldId id="358" r:id="rId13"/>
    <p:sldId id="359" r:id="rId14"/>
    <p:sldId id="360" r:id="rId15"/>
  </p:sldIdLst>
  <p:sldSz cx="12192000" cy="6858000"/>
  <p:notesSz cx="6858000" cy="9144000"/>
  <p:defaultTextStyle>
    <a:defPPr>
      <a:defRPr lang="sv-SE"/>
    </a:defPPr>
    <a:lvl1pPr marL="0" algn="l" defTabSz="91429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48" algn="l" defTabSz="91429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296" algn="l" defTabSz="91429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445" algn="l" defTabSz="91429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592" algn="l" defTabSz="91429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740" algn="l" defTabSz="91429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888" algn="l" defTabSz="91429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036" algn="l" defTabSz="91429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184" algn="l" defTabSz="91429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4" userDrawn="1">
          <p15:clr>
            <a:srgbClr val="A4A3A4"/>
          </p15:clr>
        </p15:guide>
        <p15:guide id="2" orient="horz" pos="781" userDrawn="1">
          <p15:clr>
            <a:srgbClr val="A4A3A4"/>
          </p15:clr>
        </p15:guide>
        <p15:guide id="3" orient="horz" pos="835" userDrawn="1">
          <p15:clr>
            <a:srgbClr val="A4A3A4"/>
          </p15:clr>
        </p15:guide>
        <p15:guide id="4" orient="horz" pos="3843" userDrawn="1">
          <p15:clr>
            <a:srgbClr val="A4A3A4"/>
          </p15:clr>
        </p15:guide>
        <p15:guide id="5" pos="212" userDrawn="1">
          <p15:clr>
            <a:srgbClr val="A4A3A4"/>
          </p15:clr>
        </p15:guide>
        <p15:guide id="6" pos="7509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D4D4D"/>
    <a:srgbClr val="F2F2F2"/>
    <a:srgbClr val="D9D9D9"/>
    <a:srgbClr val="3333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25" autoAdjust="0"/>
    <p:restoredTop sz="94660"/>
  </p:normalViewPr>
  <p:slideViewPr>
    <p:cSldViewPr showGuides="1">
      <p:cViewPr varScale="1">
        <p:scale>
          <a:sx n="63" d="100"/>
          <a:sy n="63" d="100"/>
        </p:scale>
        <p:origin x="102" y="96"/>
      </p:cViewPr>
      <p:guideLst>
        <p:guide orient="horz" pos="164"/>
        <p:guide orient="horz" pos="781"/>
        <p:guide orient="horz" pos="835"/>
        <p:guide orient="horz" pos="3843"/>
        <p:guide pos="212"/>
        <p:guide pos="7509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8CCD29-7DC1-40C9-B62D-90B786E53688}" type="datetimeFigureOut">
              <a:rPr lang="sv-SE" smtClean="0"/>
              <a:t>2021-10-19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AB3146B-41F7-4F63-A6FA-DBE5AE299C1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5269319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29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148" algn="l" defTabSz="91429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296" algn="l" defTabSz="91429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445" algn="l" defTabSz="91429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592" algn="l" defTabSz="91429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5740" algn="l" defTabSz="91429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2888" algn="l" defTabSz="91429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036" algn="l" defTabSz="91429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184" algn="l" defTabSz="91429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jpeg"/><Relationship Id="rId7" Type="http://schemas.openxmlformats.org/officeDocument/2006/relationships/image" Target="../media/image7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derrubrik 2"/>
          <p:cNvSpPr>
            <a:spLocks noGrp="1"/>
          </p:cNvSpPr>
          <p:nvPr>
            <p:ph type="subTitle" idx="1" hasCustomPrompt="1"/>
          </p:nvPr>
        </p:nvSpPr>
        <p:spPr>
          <a:xfrm>
            <a:off x="336062" y="6116644"/>
            <a:ext cx="8534400" cy="316931"/>
          </a:xfrm>
        </p:spPr>
        <p:txBody>
          <a:bodyPr/>
          <a:lstStyle>
            <a:lvl1pPr marL="0" indent="0" algn="l">
              <a:buNone/>
              <a:defRPr b="1" baseline="0">
                <a:solidFill>
                  <a:srgbClr val="4D4D4D"/>
                </a:solidFill>
              </a:defRPr>
            </a:lvl1pPr>
            <a:lvl2pPr marL="4572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2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dirty="0"/>
              <a:t>Skriv namn på ansvarig(a) föredragshållare</a:t>
            </a:r>
          </a:p>
        </p:txBody>
      </p:sp>
      <p:sp>
        <p:nvSpPr>
          <p:cNvPr id="29" name="Rubrik 1"/>
          <p:cNvSpPr>
            <a:spLocks noGrp="1"/>
          </p:cNvSpPr>
          <p:nvPr>
            <p:ph type="title" hasCustomPrompt="1"/>
          </p:nvPr>
        </p:nvSpPr>
        <p:spPr>
          <a:xfrm>
            <a:off x="336064" y="274640"/>
            <a:ext cx="8444302" cy="418059"/>
          </a:xfrm>
        </p:spPr>
        <p:txBody>
          <a:bodyPr/>
          <a:lstStyle>
            <a:lvl1pPr>
              <a:defRPr/>
            </a:lvl1pPr>
          </a:lstStyle>
          <a:p>
            <a:r>
              <a:rPr lang="sv-SE" dirty="0"/>
              <a:t>Klicka här för att lägga till rubrik</a:t>
            </a:r>
          </a:p>
        </p:txBody>
      </p:sp>
      <p:sp>
        <p:nvSpPr>
          <p:cNvPr id="30" name="Platshållare för text 7"/>
          <p:cNvSpPr>
            <a:spLocks noGrp="1"/>
          </p:cNvSpPr>
          <p:nvPr>
            <p:ph type="body" sz="quarter" idx="13" hasCustomPrompt="1"/>
          </p:nvPr>
        </p:nvSpPr>
        <p:spPr>
          <a:xfrm>
            <a:off x="336064" y="765180"/>
            <a:ext cx="8444302" cy="360363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sv-SE" dirty="0"/>
              <a:t>Klicka här för lägga till underrubrik</a:t>
            </a:r>
          </a:p>
        </p:txBody>
      </p:sp>
      <p:grpSp>
        <p:nvGrpSpPr>
          <p:cNvPr id="17" name="Grupp 16">
            <a:extLst>
              <a:ext uri="{FF2B5EF4-FFF2-40B4-BE49-F238E27FC236}">
                <a16:creationId xmlns:a16="http://schemas.microsoft.com/office/drawing/2014/main" id="{DAD420AE-45A9-4DAD-8CE6-21675703806F}"/>
              </a:ext>
            </a:extLst>
          </p:cNvPr>
          <p:cNvGrpSpPr/>
          <p:nvPr userDrawn="1"/>
        </p:nvGrpSpPr>
        <p:grpSpPr>
          <a:xfrm>
            <a:off x="10869123" y="417637"/>
            <a:ext cx="1036322" cy="6246124"/>
            <a:chOff x="10869123" y="417637"/>
            <a:chExt cx="1036322" cy="6246124"/>
          </a:xfrm>
        </p:grpSpPr>
        <p:pic>
          <p:nvPicPr>
            <p:cNvPr id="18" name="Bildobjekt 17">
              <a:extLst>
                <a:ext uri="{FF2B5EF4-FFF2-40B4-BE49-F238E27FC236}">
                  <a16:creationId xmlns:a16="http://schemas.microsoft.com/office/drawing/2014/main" id="{9239EC55-13C7-406C-8430-10D8A36149A5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139768" y="1281734"/>
              <a:ext cx="491141" cy="687597"/>
            </a:xfrm>
            <a:prstGeom prst="rect">
              <a:avLst/>
            </a:prstGeom>
          </p:spPr>
        </p:pic>
        <p:pic>
          <p:nvPicPr>
            <p:cNvPr id="19" name="Bildobjekt 18">
              <a:extLst>
                <a:ext uri="{FF2B5EF4-FFF2-40B4-BE49-F238E27FC236}">
                  <a16:creationId xmlns:a16="http://schemas.microsoft.com/office/drawing/2014/main" id="{49B89E01-CE11-479D-9097-B0A2DE7A068B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145285" y="2145830"/>
              <a:ext cx="483017" cy="681055"/>
            </a:xfrm>
            <a:prstGeom prst="rect">
              <a:avLst/>
            </a:prstGeom>
          </p:spPr>
        </p:pic>
        <p:pic>
          <p:nvPicPr>
            <p:cNvPr id="20" name="Bildobjekt 19">
              <a:extLst>
                <a:ext uri="{FF2B5EF4-FFF2-40B4-BE49-F238E27FC236}">
                  <a16:creationId xmlns:a16="http://schemas.microsoft.com/office/drawing/2014/main" id="{00EA9306-B466-464E-A2A9-B5F85295A3F6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146145" y="4725144"/>
              <a:ext cx="480917" cy="678094"/>
            </a:xfrm>
            <a:prstGeom prst="rect">
              <a:avLst/>
            </a:prstGeom>
          </p:spPr>
        </p:pic>
        <p:pic>
          <p:nvPicPr>
            <p:cNvPr id="21" name="Bildobjekt 20">
              <a:extLst>
                <a:ext uri="{FF2B5EF4-FFF2-40B4-BE49-F238E27FC236}">
                  <a16:creationId xmlns:a16="http://schemas.microsoft.com/office/drawing/2014/main" id="{021CA271-5F34-475E-9023-5B4008B79C09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145285" y="3009926"/>
              <a:ext cx="483017" cy="683470"/>
            </a:xfrm>
            <a:prstGeom prst="rect">
              <a:avLst/>
            </a:prstGeom>
          </p:spPr>
        </p:pic>
        <p:pic>
          <p:nvPicPr>
            <p:cNvPr id="22" name="Bildobjekt 21">
              <a:extLst>
                <a:ext uri="{FF2B5EF4-FFF2-40B4-BE49-F238E27FC236}">
                  <a16:creationId xmlns:a16="http://schemas.microsoft.com/office/drawing/2014/main" id="{CE02F084-547C-4EE8-8D65-7DA83F81028B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145285" y="417637"/>
              <a:ext cx="491141" cy="694764"/>
            </a:xfrm>
            <a:prstGeom prst="rect">
              <a:avLst/>
            </a:prstGeom>
          </p:spPr>
        </p:pic>
        <p:pic>
          <p:nvPicPr>
            <p:cNvPr id="23" name="Bildobjekt 22">
              <a:extLst>
                <a:ext uri="{FF2B5EF4-FFF2-40B4-BE49-F238E27FC236}">
                  <a16:creationId xmlns:a16="http://schemas.microsoft.com/office/drawing/2014/main" id="{B07E1A32-37EE-47F4-8942-5D09BE76661F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869123" y="5569527"/>
              <a:ext cx="1036322" cy="1094234"/>
            </a:xfrm>
            <a:prstGeom prst="rect">
              <a:avLst/>
            </a:prstGeom>
          </p:spPr>
        </p:pic>
        <p:pic>
          <p:nvPicPr>
            <p:cNvPr id="24" name="Bildobjekt 23">
              <a:extLst>
                <a:ext uri="{FF2B5EF4-FFF2-40B4-BE49-F238E27FC236}">
                  <a16:creationId xmlns:a16="http://schemas.microsoft.com/office/drawing/2014/main" id="{DCF27615-62AB-4F8E-B8BB-BBAC821054F9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139768" y="3861888"/>
              <a:ext cx="491167" cy="694764"/>
            </a:xfrm>
            <a:prstGeom prst="rect">
              <a:avLst/>
            </a:prstGeom>
          </p:spPr>
        </p:pic>
      </p:grpSp>
      <p:sp>
        <p:nvSpPr>
          <p:cNvPr id="25" name="Platshållare för text 7">
            <a:extLst>
              <a:ext uri="{FF2B5EF4-FFF2-40B4-BE49-F238E27FC236}">
                <a16:creationId xmlns:a16="http://schemas.microsoft.com/office/drawing/2014/main" id="{551A79A3-B732-4526-803B-A54A7EFD61F4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23988" y="2132856"/>
            <a:ext cx="10457777" cy="1440160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</a:lstStyle>
          <a:p>
            <a:pPr lvl="0"/>
            <a:r>
              <a:rPr lang="sv-SE" dirty="0"/>
              <a:t>Klicka här för lägga till underrubrik</a:t>
            </a:r>
          </a:p>
        </p:txBody>
      </p:sp>
    </p:spTree>
    <p:extLst>
      <p:ext uri="{BB962C8B-B14F-4D97-AF65-F5344CB8AC3E}">
        <p14:creationId xmlns:p14="http://schemas.microsoft.com/office/powerpoint/2010/main" val="32528055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gram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336061" y="274639"/>
            <a:ext cx="8658000" cy="504000"/>
          </a:xfrm>
        </p:spPr>
        <p:txBody>
          <a:bodyPr>
            <a:noAutofit/>
          </a:bodyPr>
          <a:lstStyle>
            <a:lvl1pPr>
              <a:defRPr/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336061" y="1418802"/>
            <a:ext cx="8658000" cy="468000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8" name="Platshållare för text 7"/>
          <p:cNvSpPr>
            <a:spLocks noGrp="1"/>
          </p:cNvSpPr>
          <p:nvPr>
            <p:ph type="body" sz="quarter" idx="13" hasCustomPrompt="1"/>
          </p:nvPr>
        </p:nvSpPr>
        <p:spPr>
          <a:xfrm>
            <a:off x="336063" y="836777"/>
            <a:ext cx="8658000" cy="504000"/>
          </a:xfrm>
        </p:spPr>
        <p:txBody>
          <a:bodyPr anchor="b">
            <a:noAutofit/>
          </a:bodyPr>
          <a:lstStyle>
            <a:lvl1pPr marL="0" indent="0">
              <a:buNone/>
              <a:defRPr sz="1400"/>
            </a:lvl1pPr>
          </a:lstStyle>
          <a:p>
            <a:pPr lvl="0"/>
            <a:r>
              <a:rPr lang="sv-SE" dirty="0"/>
              <a:t>Underrubrik</a:t>
            </a:r>
          </a:p>
        </p:txBody>
      </p:sp>
      <p:sp>
        <p:nvSpPr>
          <p:cNvPr id="9" name="Underrubrik 2"/>
          <p:cNvSpPr>
            <a:spLocks noGrp="1"/>
          </p:cNvSpPr>
          <p:nvPr>
            <p:ph type="subTitle" idx="14" hasCustomPrompt="1"/>
          </p:nvPr>
        </p:nvSpPr>
        <p:spPr>
          <a:xfrm>
            <a:off x="336063" y="6116644"/>
            <a:ext cx="8658000" cy="624731"/>
          </a:xfrm>
        </p:spPr>
        <p:txBody>
          <a:bodyPr>
            <a:noAutofit/>
          </a:bodyPr>
          <a:lstStyle>
            <a:lvl1pPr marL="0" indent="0" algn="l">
              <a:buNone/>
              <a:defRPr sz="1200" b="0" baseline="0">
                <a:solidFill>
                  <a:srgbClr val="4D4D4D"/>
                </a:solidFill>
              </a:defRPr>
            </a:lvl1pPr>
            <a:lvl2pPr marL="4572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2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dirty="0"/>
              <a:t>Skriv anmärkning eller källa, etc.</a:t>
            </a:r>
          </a:p>
        </p:txBody>
      </p:sp>
    </p:spTree>
    <p:extLst>
      <p:ext uri="{BB962C8B-B14F-4D97-AF65-F5344CB8AC3E}">
        <p14:creationId xmlns:p14="http://schemas.microsoft.com/office/powerpoint/2010/main" val="20215290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gram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336062" y="274640"/>
            <a:ext cx="5382000" cy="504000"/>
          </a:xfrm>
        </p:spPr>
        <p:txBody>
          <a:bodyPr>
            <a:noAutofit/>
          </a:bodyPr>
          <a:lstStyle>
            <a:lvl1pPr>
              <a:defRPr b="1">
                <a:latin typeface="+mj-lt"/>
              </a:defRPr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335360" y="1413296"/>
            <a:ext cx="5382000" cy="468000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8" name="Platshållare för text 7"/>
          <p:cNvSpPr>
            <a:spLocks noGrp="1"/>
          </p:cNvSpPr>
          <p:nvPr>
            <p:ph type="body" sz="quarter" idx="13" hasCustomPrompt="1"/>
          </p:nvPr>
        </p:nvSpPr>
        <p:spPr>
          <a:xfrm>
            <a:off x="336064" y="836712"/>
            <a:ext cx="5382000" cy="504056"/>
          </a:xfrm>
        </p:spPr>
        <p:txBody>
          <a:bodyPr anchor="b">
            <a:noAutofit/>
          </a:bodyPr>
          <a:lstStyle>
            <a:lvl1pPr marL="0" indent="0">
              <a:buNone/>
              <a:defRPr sz="1400"/>
            </a:lvl1pPr>
          </a:lstStyle>
          <a:p>
            <a:pPr lvl="0"/>
            <a:r>
              <a:rPr lang="sv-SE" dirty="0"/>
              <a:t>Underrubrik</a:t>
            </a:r>
          </a:p>
        </p:txBody>
      </p:sp>
      <p:sp>
        <p:nvSpPr>
          <p:cNvPr id="9" name="Underrubrik 2"/>
          <p:cNvSpPr>
            <a:spLocks noGrp="1"/>
          </p:cNvSpPr>
          <p:nvPr>
            <p:ph type="subTitle" idx="14" hasCustomPrompt="1"/>
          </p:nvPr>
        </p:nvSpPr>
        <p:spPr>
          <a:xfrm>
            <a:off x="335360" y="6148173"/>
            <a:ext cx="5382000" cy="594000"/>
          </a:xfrm>
        </p:spPr>
        <p:txBody>
          <a:bodyPr>
            <a:noAutofit/>
          </a:bodyPr>
          <a:lstStyle>
            <a:lvl1pPr marL="0" indent="0" algn="l">
              <a:buNone/>
              <a:defRPr sz="1200" b="0" baseline="0">
                <a:solidFill>
                  <a:srgbClr val="4D4D4D"/>
                </a:solidFill>
              </a:defRPr>
            </a:lvl1pPr>
            <a:lvl2pPr marL="4572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2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dirty="0"/>
              <a:t>Skriv anmärkning eller källa, etc.</a:t>
            </a:r>
          </a:p>
        </p:txBody>
      </p:sp>
      <p:sp>
        <p:nvSpPr>
          <p:cNvPr id="10" name="Platshållare för innehåll 2"/>
          <p:cNvSpPr>
            <a:spLocks noGrp="1"/>
          </p:cNvSpPr>
          <p:nvPr>
            <p:ph idx="15"/>
          </p:nvPr>
        </p:nvSpPr>
        <p:spPr>
          <a:xfrm>
            <a:off x="5879976" y="1413296"/>
            <a:ext cx="5382000" cy="468000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12" name="Platshållare för text 7"/>
          <p:cNvSpPr>
            <a:spLocks noGrp="1"/>
          </p:cNvSpPr>
          <p:nvPr>
            <p:ph type="body" sz="quarter" idx="16" hasCustomPrompt="1"/>
          </p:nvPr>
        </p:nvSpPr>
        <p:spPr>
          <a:xfrm>
            <a:off x="5879976" y="836712"/>
            <a:ext cx="5382000" cy="504056"/>
          </a:xfrm>
        </p:spPr>
        <p:txBody>
          <a:bodyPr anchor="b">
            <a:noAutofit/>
          </a:bodyPr>
          <a:lstStyle>
            <a:lvl1pPr marL="0" indent="0">
              <a:buNone/>
              <a:defRPr sz="1400"/>
            </a:lvl1pPr>
          </a:lstStyle>
          <a:p>
            <a:pPr lvl="0"/>
            <a:r>
              <a:rPr lang="sv-SE" dirty="0"/>
              <a:t>Underrubrik</a:t>
            </a:r>
          </a:p>
        </p:txBody>
      </p:sp>
      <p:sp>
        <p:nvSpPr>
          <p:cNvPr id="14" name="Platshållare för text 7"/>
          <p:cNvSpPr>
            <a:spLocks noGrp="1"/>
          </p:cNvSpPr>
          <p:nvPr>
            <p:ph type="body" sz="quarter" idx="17" hasCustomPrompt="1"/>
          </p:nvPr>
        </p:nvSpPr>
        <p:spPr>
          <a:xfrm>
            <a:off x="5886651" y="279504"/>
            <a:ext cx="5382000" cy="504000"/>
          </a:xfrm>
        </p:spPr>
        <p:txBody>
          <a:bodyPr>
            <a:noAutofit/>
          </a:bodyPr>
          <a:lstStyle>
            <a:lvl1pPr marL="0" indent="0">
              <a:buNone/>
              <a:defRPr b="1">
                <a:solidFill>
                  <a:srgbClr val="4D4D4D"/>
                </a:solidFill>
                <a:latin typeface="+mj-lt"/>
              </a:defRPr>
            </a:lvl1pPr>
          </a:lstStyle>
          <a:p>
            <a:pPr lvl="0"/>
            <a:r>
              <a:rPr lang="sv-SE" dirty="0"/>
              <a:t>Rubrik</a:t>
            </a:r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18" hasCustomPrompt="1"/>
          </p:nvPr>
        </p:nvSpPr>
        <p:spPr>
          <a:xfrm>
            <a:off x="5879976" y="6147072"/>
            <a:ext cx="5382000" cy="594296"/>
          </a:xfrm>
        </p:spPr>
        <p:txBody>
          <a:bodyPr>
            <a:noAutofit/>
          </a:bodyPr>
          <a:lstStyle>
            <a:lvl1pPr marL="0" indent="0">
              <a:buNone/>
              <a:defRPr sz="1200">
                <a:solidFill>
                  <a:srgbClr val="4D4D4D"/>
                </a:solidFill>
              </a:defRPr>
            </a:lvl1pPr>
          </a:lstStyle>
          <a:p>
            <a:r>
              <a:rPr lang="sv-SE" dirty="0"/>
              <a:t>Skriv anmärkning eller källa, etc.</a:t>
            </a:r>
          </a:p>
        </p:txBody>
      </p:sp>
    </p:spTree>
    <p:extLst>
      <p:ext uri="{BB962C8B-B14F-4D97-AF65-F5344CB8AC3E}">
        <p14:creationId xmlns:p14="http://schemas.microsoft.com/office/powerpoint/2010/main" val="16332484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unktlista utan under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ubrik 1"/>
          <p:cNvSpPr>
            <a:spLocks noGrp="1"/>
          </p:cNvSpPr>
          <p:nvPr>
            <p:ph type="title" hasCustomPrompt="1"/>
          </p:nvPr>
        </p:nvSpPr>
        <p:spPr>
          <a:xfrm>
            <a:off x="336061" y="274640"/>
            <a:ext cx="8658000" cy="922115"/>
          </a:xfrm>
        </p:spPr>
        <p:txBody>
          <a:bodyPr>
            <a:noAutofit/>
          </a:bodyPr>
          <a:lstStyle>
            <a:lvl1pPr>
              <a:defRPr/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7" name="Platshållare för innehåll 2"/>
          <p:cNvSpPr>
            <a:spLocks noGrp="1"/>
          </p:cNvSpPr>
          <p:nvPr>
            <p:ph idx="1"/>
          </p:nvPr>
        </p:nvSpPr>
        <p:spPr>
          <a:xfrm>
            <a:off x="335360" y="1319217"/>
            <a:ext cx="8658000" cy="4774083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6179064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Picture 89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1414368" y="6093304"/>
            <a:ext cx="658296" cy="6634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336064" y="274639"/>
            <a:ext cx="8444302" cy="93306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sv-SE" dirty="0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777632" y="1319218"/>
            <a:ext cx="8002734" cy="512471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336063" y="6453189"/>
            <a:ext cx="1240052" cy="40481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rgbClr val="333333"/>
                </a:solidFill>
              </a:defRPr>
            </a:lvl1pPr>
          </a:lstStyle>
          <a:p>
            <a:fld id="{C3A2019E-6387-4EE7-9D57-BB56FA1D45AA}" type="datetimeFigureOut">
              <a:rPr lang="sv-SE" smtClean="0"/>
              <a:pPr/>
              <a:t>2021-10-19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1576113" y="6453189"/>
            <a:ext cx="9615518" cy="40481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>
                <a:solidFill>
                  <a:srgbClr val="333333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11191633" y="6453189"/>
            <a:ext cx="728785" cy="40481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rgbClr val="333333"/>
                </a:solidFill>
              </a:defRPr>
            </a:lvl1pPr>
          </a:lstStyle>
          <a:p>
            <a:fld id="{2ED046C0-1CA2-4C04-85DE-8D258BC54A86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6745932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1" r:id="rId2"/>
    <p:sldLayoutId id="2147483662" r:id="rId3"/>
    <p:sldLayoutId id="2147483663" r:id="rId4"/>
  </p:sldLayoutIdLst>
  <p:txStyles>
    <p:titleStyle>
      <a:lvl1pPr algn="l" defTabSz="914423" rtl="0" eaLnBrk="1" latinLnBrk="0" hangingPunct="1">
        <a:spcBef>
          <a:spcPct val="0"/>
        </a:spcBef>
        <a:buNone/>
        <a:defRPr sz="1800" b="1" kern="1200">
          <a:solidFill>
            <a:srgbClr val="4D4D4D"/>
          </a:solidFill>
          <a:latin typeface="+mj-lt"/>
          <a:ea typeface="+mj-ea"/>
          <a:cs typeface="+mj-cs"/>
        </a:defRPr>
      </a:lvl1pPr>
    </p:titleStyle>
    <p:bodyStyle>
      <a:lvl1pPr marL="180980" indent="-180980" algn="l" defTabSz="914423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rgbClr val="333333"/>
          </a:solidFill>
          <a:latin typeface="+mn-lt"/>
          <a:ea typeface="+mn-ea"/>
          <a:cs typeface="+mn-cs"/>
        </a:defRPr>
      </a:lvl1pPr>
      <a:lvl2pPr marL="361959" indent="-180980" algn="l" defTabSz="914423" rtl="0" eaLnBrk="1" latinLnBrk="0" hangingPunct="1">
        <a:spcBef>
          <a:spcPct val="20000"/>
        </a:spcBef>
        <a:buFont typeface="Arial" pitchFamily="34" charset="0"/>
        <a:buChar char="–"/>
        <a:defRPr sz="1600" kern="1200">
          <a:solidFill>
            <a:srgbClr val="333333"/>
          </a:solidFill>
          <a:latin typeface="+mn-lt"/>
          <a:ea typeface="+mn-ea"/>
          <a:cs typeface="+mn-cs"/>
        </a:defRPr>
      </a:lvl2pPr>
      <a:lvl3pPr marL="535001" indent="-173042" algn="l" defTabSz="914423" rtl="0" eaLnBrk="1" latinLnBrk="0" hangingPunct="1">
        <a:spcBef>
          <a:spcPct val="20000"/>
        </a:spcBef>
        <a:buFont typeface="Arial" pitchFamily="34" charset="0"/>
        <a:buChar char="•"/>
        <a:defRPr sz="1400" kern="1200">
          <a:solidFill>
            <a:srgbClr val="333333"/>
          </a:solidFill>
          <a:latin typeface="+mn-lt"/>
          <a:ea typeface="+mn-ea"/>
          <a:cs typeface="+mn-cs"/>
        </a:defRPr>
      </a:lvl3pPr>
      <a:lvl4pPr marL="715981" indent="-180980" algn="l" defTabSz="914423" rtl="0" eaLnBrk="1" latinLnBrk="0" hangingPunct="1">
        <a:spcBef>
          <a:spcPct val="20000"/>
        </a:spcBef>
        <a:buFont typeface="Arial" pitchFamily="34" charset="0"/>
        <a:buChar char="–"/>
        <a:defRPr sz="1400" kern="1200">
          <a:solidFill>
            <a:srgbClr val="333333"/>
          </a:solidFill>
          <a:latin typeface="+mn-lt"/>
          <a:ea typeface="+mn-ea"/>
          <a:cs typeface="+mn-cs"/>
        </a:defRPr>
      </a:lvl4pPr>
      <a:lvl5pPr marL="896960" indent="-180980" algn="l" defTabSz="914423" rtl="0" eaLnBrk="1" latinLnBrk="0" hangingPunct="1">
        <a:spcBef>
          <a:spcPct val="20000"/>
        </a:spcBef>
        <a:buFont typeface="Arial" pitchFamily="34" charset="0"/>
        <a:buChar char="»"/>
        <a:defRPr sz="1400" kern="1200">
          <a:solidFill>
            <a:srgbClr val="333333"/>
          </a:solidFill>
          <a:latin typeface="+mn-lt"/>
          <a:ea typeface="+mn-ea"/>
          <a:cs typeface="+mn-cs"/>
        </a:defRPr>
      </a:lvl5pPr>
      <a:lvl6pPr marL="2514663" indent="-228607" algn="l" defTabSz="91442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74" indent="-228607" algn="l" defTabSz="91442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86" indent="-228607" algn="l" defTabSz="91442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97" indent="-228607" algn="l" defTabSz="91442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12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23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34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47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57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70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80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91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E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E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AE36BFF-9AE0-4DFA-AE81-CB35564F0D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Potentiell BNP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99B459B4-4316-4717-AB6B-712C6324117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499" y="1397000"/>
            <a:ext cx="8661400" cy="4665477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3AC32E03-A5BD-4C28-B5BC-9A53C15DD5E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Index 2020=100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AC8EA6A3-538A-47E8-8130-1101DFD47730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Källa: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297258885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1993F0E-38AA-4AB0-91C1-C34F1B51F4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Svensk export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8724348B-7E3D-4A5E-9170-395DD7D76E7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499" y="1397000"/>
            <a:ext cx="8661400" cy="4665477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1822A76A-B805-4212-BD22-F1B02C19519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Procentuell förändring, fasta priser, kalenderkorrigerade 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476E453B-F2BD-4078-8982-F5FB355151B5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SCB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171692555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703CC6C-00DB-401A-8C29-B944F8043C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Omvärldens BNP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AEB0273C-E24F-4D90-9022-0F7759B4150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499" y="1397000"/>
            <a:ext cx="8661400" cy="4665477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762A0771-F637-4D2C-8A7E-A84C3A3C1BD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Procentuell förändring, fasta priser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2DC1AA46-8CA1-40ED-8527-C247F59F2741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OECD, Eurostat, Macrobond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278098774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4C06EDD-EFF1-4A2E-9C15-4C4B64AE91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Svensk import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3DC670E2-373E-4E9F-8FFF-204F4D0F39D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499" y="1397000"/>
            <a:ext cx="8661400" cy="4665477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C961D0E4-D942-49CF-9F29-1CD59D76469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Procentuell förändring, fasta priser, kalenderkorrigerade 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17D83FBE-DCF8-4523-A70E-D13CB023E368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SCB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109415044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4712E72-0651-494C-85E5-36853369CC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BNP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87B1442E-65FF-4710-96AD-C328F082987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499" y="1397000"/>
            <a:ext cx="8661400" cy="4665477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D81C87D0-0BA1-4155-BCCC-95343277BF5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Procentuell förändring, fasta priser, kalenderkorrigerade 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F05EDAF4-0497-4B6E-814A-7E1E147AF3C3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SCB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371196084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BC9ADB6-6DD5-4D3A-9F8D-0D466BEBFA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Finansiellt sparande i offentlig sektor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2AE79E8C-A810-4F87-92AA-A054C7353B8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499" y="1397000"/>
            <a:ext cx="8661400" cy="4665477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ADDEF135-CDE8-4E9E-93A4-28F273671E5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Procent av BNP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02CA58BA-EC2C-485D-841C-424D01A4D269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SCB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6616912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3669B92-662F-4B6B-A216-BF1542601C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Real timlön i hela ekonomin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0A413DF8-702E-480D-B435-38E35F870C0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499" y="1397000"/>
            <a:ext cx="8661400" cy="4665477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A34CB7AB-0A53-4F64-A7E2-2E4071F06EF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Procentuell förändring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1EAB6BD1-8C27-4C81-AB9C-4FC86A4A8D6D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SCB, Medlingsinstitutet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23430999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D9B00D9-9A4C-403E-9ABA-1FFD549FAF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Timlön i hela ekonomin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A811A0F7-071B-4B72-8FFB-3FED4394540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499" y="1397000"/>
            <a:ext cx="8661400" cy="4665477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0A81E1E7-EE66-40AB-8C6E-E161A678D9B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Procentuell förändring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853456C4-AE05-40CA-AC6B-EE2B91D7998A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Medlingsinstitutet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5280354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C12CB5E-B0CF-4EBE-8F06-B2BB085793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Sysselsatta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6477D1EF-6D1E-4C42-A38B-9AEFAA4095E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499" y="1397000"/>
            <a:ext cx="8661400" cy="4665477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17462743-3D3A-4B61-A8C0-BC5D940DD48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Tusental personer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E32430FD-6A90-4871-B728-3DD895B18351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SCB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1699465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A6CDCB6-39E5-4932-8E2D-D411C5055A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Arbetskraft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5FC82AA2-9EFC-4AD7-88B0-C5E99710D48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499" y="1397000"/>
            <a:ext cx="8661400" cy="4665477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AE505296-FD22-40FD-AB05-15C349FDE8C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Tusental personer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3C88D0D6-5FCA-4D97-B539-827D262B9F6F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SCB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25281645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837D816-C864-4D34-A968-83932958CD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Arbetslöshet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D8B4D0E2-FCC0-4D5E-83D3-B88EBBEF0A9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499" y="1397000"/>
            <a:ext cx="8661400" cy="4665477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C4C150BF-8655-4A97-8A5D-20B123A3C01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Procent av arbetskraften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72A54969-55F2-4F30-96D0-329E77A36E7C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SCB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23572923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2823E27-A638-4CEB-8875-F0317D992C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KPIF-inflation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6251B658-E87F-40D5-9351-6104ED79547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499" y="1397000"/>
            <a:ext cx="8661400" cy="4665477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4A335471-922D-4B1C-AAB8-F02D1170985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Procent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8478EBE7-6FFC-47FF-9A10-3FCCBC93B26B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SCB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2633535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D4A987D-E760-4518-82D4-52E35AF38C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Investeringar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CE6BA4D4-D41B-4358-8220-0A07CC3A9CC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499" y="1397000"/>
            <a:ext cx="8661400" cy="4665477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D17CC7FC-9F80-412E-989A-559927BDF21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Procentuell förändring, fasta priser, kalenderkorrigerade 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D9381F3D-7130-4015-927D-A0E41A085E27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SCB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155633620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7A5F4B3-B763-4B1A-88ED-D1A519C83E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Hushållens konsumtion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9E4658BA-3833-472F-918D-C7F387960B9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499" y="1397000"/>
            <a:ext cx="8661400" cy="4665477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0AD67758-027C-46BC-98FC-F422AA13A1E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Procentuell förändring, fasta priser, kalenderkorrigerade 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C518BE37-919F-4B83-B972-FF5FA8D3BCCA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SCB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1138472486"/>
      </p:ext>
    </p:extLst>
  </p:cSld>
  <p:clrMapOvr>
    <a:masterClrMapping/>
  </p:clrMapOvr>
</p:sld>
</file>

<file path=ppt/theme/theme1.xml><?xml version="1.0" encoding="utf-8"?>
<a:theme xmlns:a="http://schemas.openxmlformats.org/drawingml/2006/main" name="ExternaPresentationer2">
  <a:themeElements>
    <a:clrScheme name="Konjunkturinstitutet">
      <a:dk1>
        <a:sysClr val="windowText" lastClr="000000"/>
      </a:dk1>
      <a:lt1>
        <a:sysClr val="window" lastClr="FFFFFF"/>
      </a:lt1>
      <a:dk2>
        <a:srgbClr val="024930"/>
      </a:dk2>
      <a:lt2>
        <a:srgbClr val="FBF0C6"/>
      </a:lt2>
      <a:accent1>
        <a:srgbClr val="00709E"/>
      </a:accent1>
      <a:accent2>
        <a:srgbClr val="84216B"/>
      </a:accent2>
      <a:accent3>
        <a:srgbClr val="AF1E2D"/>
      </a:accent3>
      <a:accent4>
        <a:srgbClr val="024930"/>
      </a:accent4>
      <a:accent5>
        <a:srgbClr val="C6A00C"/>
      </a:accent5>
      <a:accent6>
        <a:srgbClr val="568E14"/>
      </a:accent6>
      <a:hlink>
        <a:srgbClr val="0000FF"/>
      </a:hlink>
      <a:folHlink>
        <a:srgbClr val="800080"/>
      </a:folHlink>
    </a:clrScheme>
    <a:fontScheme name="Konjunkturinstitutet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199A172E-E921-4BE4-A86D-4EB56205D8E9}" vid="{68193DFA-6F5A-4954-AB43-D702550F09F3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ExternaPresentationer</Template>
  <TotalTime>116</TotalTime>
  <Words>180</Words>
  <Application>Microsoft Office PowerPoint</Application>
  <PresentationFormat>Bredbild</PresentationFormat>
  <Paragraphs>42</Paragraphs>
  <Slides>14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14</vt:i4>
      </vt:variant>
    </vt:vector>
  </HeadingPairs>
  <TitlesOfParts>
    <vt:vector size="18" baseType="lpstr">
      <vt:lpstr>Arial</vt:lpstr>
      <vt:lpstr>Calibri</vt:lpstr>
      <vt:lpstr>Verdana</vt:lpstr>
      <vt:lpstr>ExternaPresentationer2</vt:lpstr>
      <vt:lpstr>Potentiell BNP</vt:lpstr>
      <vt:lpstr>Real timlön i hela ekonomin</vt:lpstr>
      <vt:lpstr>Timlön i hela ekonomin</vt:lpstr>
      <vt:lpstr>Sysselsatta</vt:lpstr>
      <vt:lpstr>Arbetskraft</vt:lpstr>
      <vt:lpstr>Arbetslöshet</vt:lpstr>
      <vt:lpstr>KPIF-inflation</vt:lpstr>
      <vt:lpstr>Investeringar</vt:lpstr>
      <vt:lpstr>Hushållens konsumtion</vt:lpstr>
      <vt:lpstr>Svensk export</vt:lpstr>
      <vt:lpstr>Omvärldens BNP</vt:lpstr>
      <vt:lpstr>Svensk import</vt:lpstr>
      <vt:lpstr>BNP</vt:lpstr>
      <vt:lpstr>Finansiellt sparande i offentlig sektor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Rosmarie Andersson</dc:creator>
  <cp:lastModifiedBy>Rosmarie Andersson</cp:lastModifiedBy>
  <cp:revision>7</cp:revision>
  <dcterms:created xsi:type="dcterms:W3CDTF">2021-10-13T08:02:08Z</dcterms:created>
  <dcterms:modified xsi:type="dcterms:W3CDTF">2021-10-19T15:29:47Z</dcterms:modified>
</cp:coreProperties>
</file>