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76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2024-09-25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39683-3FF4-DFAD-528C-5EC704F22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4B4A5D-FE69-53AA-C0FF-8316E8E4DA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Indexerad nivå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18F8C30-5471-F980-BD63-981993EA071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9CFFFD56-66E6-965B-482F-59BEFAC76D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553" y="1419225"/>
            <a:ext cx="8444218" cy="4679950"/>
          </a:xfrm>
        </p:spPr>
      </p:pic>
    </p:spTree>
    <p:extLst>
      <p:ext uri="{BB962C8B-B14F-4D97-AF65-F5344CB8AC3E}">
        <p14:creationId xmlns:p14="http://schemas.microsoft.com/office/powerpoint/2010/main" val="2750387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63F321-6FCD-8833-F349-46B7830C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 i valda länder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79AFE5-BA62-CEE8-DAEB-5F23D138EE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Index 2019 kvartal 4=100,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20F5915-AED2-1E13-B924-7255ED63D13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OECD, Eurostat, SCB och Statistics Finland.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54B88EC-44B1-DB75-F511-9D1E27B4E9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4192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80F8C-030D-D851-DFAC-5C445AD73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disponibelinkomst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78D7FD-75BA-E9E3-3212-758FFCB6D0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Indexerad nivå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6705CB-F684-EA4D-3C26-617B6D58CC8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C483FBC-B283-98A1-0D24-A31DB196B5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553" y="1419225"/>
            <a:ext cx="8444218" cy="4679950"/>
          </a:xfrm>
        </p:spPr>
      </p:pic>
    </p:spTree>
    <p:extLst>
      <p:ext uri="{BB962C8B-B14F-4D97-AF65-F5344CB8AC3E}">
        <p14:creationId xmlns:p14="http://schemas.microsoft.com/office/powerpoint/2010/main" val="325761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997A58-7497-288D-CD75-33DCEB5B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räntekostnader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27A1EE3-E3D9-6CEB-5E1A-02715F9BA7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Avvikelser från utgångsläget i procentenheter, 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C356E04-9ED4-D9FA-761F-CB88B9F4578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Källa: SCB.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D889AC7-E6D0-F707-5C0D-BFC8FD58C5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553" y="1419225"/>
            <a:ext cx="8444218" cy="4679950"/>
          </a:xfrm>
        </p:spPr>
      </p:pic>
    </p:spTree>
    <p:extLst>
      <p:ext uri="{BB962C8B-B14F-4D97-AF65-F5344CB8AC3E}">
        <p14:creationId xmlns:p14="http://schemas.microsoft.com/office/powerpoint/2010/main" val="3439400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86E1B6-A0ED-95EE-4F4C-947EDF1D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A59E34-21CE-4193-0D85-BD3850254A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Avvikelser från utgångsläget i procentenheter, 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928989-FE73-85F3-8B50-E74F6CCBCB8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5F9B3FD-A5C0-FBBB-340B-147346C309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553" y="1419225"/>
            <a:ext cx="8444218" cy="4679950"/>
          </a:xfrm>
        </p:spPr>
      </p:pic>
    </p:spTree>
    <p:extLst>
      <p:ext uri="{BB962C8B-B14F-4D97-AF65-F5344CB8AC3E}">
        <p14:creationId xmlns:p14="http://schemas.microsoft.com/office/powerpoint/2010/main" val="72526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1B710A-C19D-B5AA-948E-A42FCADEC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Fastighetspriser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0770DB-F910-6820-2971-262AC354E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Indexerad nivå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C84F0E-B693-AF25-155E-2DE02B89CF5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07F007D2-71F2-9CE5-9EA9-82EA714AD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553" y="1419225"/>
            <a:ext cx="8444218" cy="4679950"/>
          </a:xfrm>
        </p:spPr>
      </p:pic>
    </p:spTree>
    <p:extLst>
      <p:ext uri="{BB962C8B-B14F-4D97-AF65-F5344CB8AC3E}">
        <p14:creationId xmlns:p14="http://schemas.microsoft.com/office/powerpoint/2010/main" val="3342505651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144</TotalTime>
  <Words>86</Words>
  <Application>Microsoft Office PowerPoint</Application>
  <PresentationFormat>Bredbild</PresentationFormat>
  <Paragraphs>19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ExternaPresentationer2</vt:lpstr>
      <vt:lpstr>Hushållens konsumtion</vt:lpstr>
      <vt:lpstr>Hushållens konsumtion i valda länder</vt:lpstr>
      <vt:lpstr>Hushållens disponibelinkomst</vt:lpstr>
      <vt:lpstr>Hushållens räntekostnader</vt:lpstr>
      <vt:lpstr>Hushållens sparande</vt:lpstr>
      <vt:lpstr>Fastighetspriser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15</cp:revision>
  <dcterms:created xsi:type="dcterms:W3CDTF">2024-09-21T12:00:33Z</dcterms:created>
  <dcterms:modified xsi:type="dcterms:W3CDTF">2024-09-25T09:17:20Z</dcterms:modified>
</cp:coreProperties>
</file>