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howGuides="1">
      <p:cViewPr varScale="1">
        <p:scale>
          <a:sx n="85" d="100"/>
          <a:sy n="85" d="100"/>
        </p:scale>
        <p:origin x="53" y="936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2023-09-26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E54982-23CD-A9FA-C8DD-6371EF69E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7AFD2F9-C43A-FC26-EBB3-490EC10D4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1DB7C5-A862-1714-A42D-EB8331DA0A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A22C657-879A-5983-3C12-A8355DFDA51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Bureau of Labor Statistics,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58134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1CCCBE-42AA-8F54-E7C4-99B04A8F2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sysselsättningstillväxten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53BDFC3-C20B-EBC4-2B2A-5ABCDF2497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90876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B197FFA-B485-0498-F9FC-8750606084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D8663C1-E947-0B9D-9529-DF4358CA79C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36551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E37D2A-1F15-0D9F-85C6-5B6666635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Anställningsplaner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C9771EE-5D5C-CC9C-B131-16A98149C2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22A828-57FC-44AE-9270-E622062AB9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E015A18-6837-EA54-38A1-B07971FBCC0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21198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63781F-9F2F-03D1-C986-A011266F0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och strukturellt sparande i offentlig sektor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A4AEE5F-30DA-6788-FE04-7268DA7335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FABA544-C28E-4B0D-9EDA-DD4A88DD2B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DBC81BA-A5B0-D6A1-0446-90441D59916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68454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5DB477-9A58-F931-9C14-071ACCC48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Kronans effektiva växelkurs (KIX)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709EC73-AB95-8C53-B0D7-FB40E1A8E0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2C5394-8450-D4CE-EF54-7480991ACB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1992-11-18=100,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07CF79C-3B96-EC9E-EA67-370B4E9388F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31763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17AC33-0D93-917D-5499-EEF26DE09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 exklusive energi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3FDF04E-C7EB-B7E4-AD39-29E4967F4E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5A15030-7864-7B09-6DD5-A5D1D8E3DA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E3BDD3C-A929-7CFF-640D-860AAB63189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32324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F8628D-E5FA-3922-EFD7-C65A0C9A0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Sysselsatta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922CDE6-3F2E-6647-DBE6-0F334B3707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7DAAE9-B7AE-7514-0C84-7D52B6A387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467BAC4-CF10-BDB5-B8F2-5414D2CB803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11114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0E2228-A802-D2A9-C106-1DABC2657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Växelkurser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6FD9650-0AE8-9190-5146-8AAC1C2A73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2B8BF8C-134A-E481-EDCD-95578F52DB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Kronor per valutaenhet,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FF8B4A2-D451-B562-99AA-C10A7926C9B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5665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4F4A30-DDD1-F8A8-8439-CF2314C3A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KPIF-inflationen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B2436E-B237-90FD-DB4C-A84A72D505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 respektive 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CD3A2A7-9EE6-002B-7A02-2DC36647F8C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1A766BC-513D-C881-C9AF-661D9E4D67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28" y="1419225"/>
            <a:ext cx="8237268" cy="4679950"/>
          </a:xfrm>
        </p:spPr>
      </p:pic>
    </p:spTree>
    <p:extLst>
      <p:ext uri="{BB962C8B-B14F-4D97-AF65-F5344CB8AC3E}">
        <p14:creationId xmlns:p14="http://schemas.microsoft.com/office/powerpoint/2010/main" val="3575418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40075C-EBD4-E7B1-E400-2D54AD3D9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E3521FF-1DC4-97EF-455F-D1500624A1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92257A-46A7-5DB4-324B-334B9317F6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dagsvärden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5663F34-4E91-F5BB-89B2-3371269016B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Bank of England, Bank of Japan, ECB, Federal Reserve,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63071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1511D8-3205-C780-BE02-5F663D315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Global varuhandel och industriproduktion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B2EBDBA-69B7-478E-749E-D00EAED06B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3D5C604-0538-34CE-244E-16811BF110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15802A2-D54C-4C06-2008-9F2069949AE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CPB Netherlands Bureau for Economic Policy Analysis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5314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5F7754-7502-8EBC-9F28-1A9DB848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Globalt inköpschefsindex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0D12B90-582E-8290-F810-1ECA2EE655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A4E86D6-A8C0-A2B7-18AF-834A52088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2FC30A7-BDED-150E-87B3-90560ADD469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S&amp;P Global.</a:t>
            </a:r>
          </a:p>
        </p:txBody>
      </p:sp>
    </p:spTree>
    <p:extLst>
      <p:ext uri="{BB962C8B-B14F-4D97-AF65-F5344CB8AC3E}">
        <p14:creationId xmlns:p14="http://schemas.microsoft.com/office/powerpoint/2010/main" val="2809617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A1A909-E5C3-B33A-8E35-741E54F99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3DCA7B3-CD34-7015-A034-77AE5B4661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3D778B-6BA8-AA76-23DC-43DDADE6D3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C0C9F72-5678-6F81-2056-941A73E40E2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15770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0D0D00-E9A9-752A-3384-97270DC6A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Näringslivets och hushållens konfidensindikatorer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F4E1221-C4A5-DDC6-3910-264E4CCEA8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707D411-E2EF-DD6C-750B-5C5CD8653C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C5CA6D3-D404-4AB1-BA09-EA2A201212E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29705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5C8EA9-4906-9988-BF39-7C4D2BB9F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konsumtion, real disponibel inkomst och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4CEBD7E-264B-18B1-9360-0D32904F9F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D900384-C4F1-8239-A170-721197EC80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 av disponibel inkomst plus kollektivt sparande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BDA384C-F398-EE1D-A2FE-4230561E7AB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45907140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67</TotalTime>
  <Words>259</Words>
  <Application>Microsoft Office PowerPoint</Application>
  <PresentationFormat>Bredbild</PresentationFormat>
  <Paragraphs>47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ExternaPresentationer2</vt:lpstr>
      <vt:lpstr>Konsumentpriser i valda länder och regioner</vt:lpstr>
      <vt:lpstr>Växelkurser</vt:lpstr>
      <vt:lpstr>Bidrag till KPIF-inflationen</vt:lpstr>
      <vt:lpstr>Styrräntor</vt:lpstr>
      <vt:lpstr>Global varuhandel och industriproduktion</vt:lpstr>
      <vt:lpstr>Globalt inköpschefsindex</vt:lpstr>
      <vt:lpstr>Importjusterat bidrag till BNP-tillväxten i Sverige</vt:lpstr>
      <vt:lpstr>Näringslivets och hushållens konfidensindikatorer</vt:lpstr>
      <vt:lpstr>Hushållens konsumtion, real disponibel inkomst och sparande</vt:lpstr>
      <vt:lpstr>Bidrag till sysselsättningstillväxten </vt:lpstr>
      <vt:lpstr>Anställningsplaner</vt:lpstr>
      <vt:lpstr>Finansiellt sparande och strukturellt sparande i offentlig sektor</vt:lpstr>
      <vt:lpstr>Kronans effektiva växelkurs (KIX)</vt:lpstr>
      <vt:lpstr>KPIF exklusive energi</vt:lpstr>
      <vt:lpstr>Sysselsatta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Konsumentpriser i valda länder och regioner</dc:title>
  <dc:creator>Rosmarie Andersson</dc:creator>
  <cp:lastModifiedBy>Rosmarie Andersson</cp:lastModifiedBy>
  <cp:revision>6</cp:revision>
  <dcterms:created xsi:type="dcterms:W3CDTF">2023-09-23T05:57:58Z</dcterms:created>
  <dcterms:modified xsi:type="dcterms:W3CDTF">2023-09-26T12:15:50Z</dcterms:modified>
</cp:coreProperties>
</file>