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45" r:id="rId2"/>
    <p:sldId id="346" r:id="rId3"/>
    <p:sldId id="347" r:id="rId4"/>
    <p:sldId id="348" r:id="rId5"/>
    <p:sldId id="349" r:id="rId6"/>
    <p:sldId id="350" r:id="rId7"/>
    <p:sldId id="351" r:id="rId8"/>
    <p:sldId id="352" r:id="rId9"/>
    <p:sldId id="353" r:id="rId10"/>
    <p:sldId id="354" r:id="rId11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87" d="100"/>
          <a:sy n="87" d="100"/>
        </p:scale>
        <p:origin x="72" y="89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98E937-AB4F-0266-F383-80013E448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Löner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714B1D9-A953-171E-2A33-D7587239E0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F346644-892A-A9B7-8646-EDB7AD5DBE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583FD64-F731-18E3-5A5E-D43219B5C3E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Indeed Hiring Lab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834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4B25B1-EEC0-16B4-1AA2-946CD6443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3C40BBD-E9AD-9606-9742-6FEC8F457F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0F1681E-8826-B867-F80F-95CD8BC39B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7F53FE7-3949-2B11-51C6-0C52005937D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256837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F75319-E43B-77E3-FA88-47C707C7F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Maastrichtskuld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2B9F9CC-CBB6-FB7B-EA16-83D73EA4DD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4B34632-9E82-B72B-C816-E02CDE9644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AE8F1C3-0273-4A4D-A719-C087CCC60B2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84190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413C02-E0E5-B70D-84B3-652B2082D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Statsobligationsräntor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305B560-2A88-B87E-69F5-F766CAFA23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FDB44E4-B356-EA76-C5FE-94C2289406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dagsvärden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54BD25C-6884-1282-4693-03F0B786B70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Macrobond.</a:t>
            </a:r>
          </a:p>
        </p:txBody>
      </p:sp>
    </p:spTree>
    <p:extLst>
      <p:ext uri="{BB962C8B-B14F-4D97-AF65-F5344CB8AC3E}">
        <p14:creationId xmlns:p14="http://schemas.microsoft.com/office/powerpoint/2010/main" val="732834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2F9DF7-C867-98AE-5AFB-379782872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B229778-26E7-47E6-97BB-AA95136E3D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BB7A4A5-89FB-C1BC-374F-D4863FAB5C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5A266BD-FCDC-7A0D-D307-45CE29079BB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923177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CAAD0A-705E-876C-409E-92257DB50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Terminspris på naturgas i Europa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6C74B77-7D15-29CD-DD0E-2F69B97390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4099322-AF86-8948-4B23-F26588D3A6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Euro per MWh, dagsvärden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1E93538-F9A1-B4C2-B694-1F27A596E18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Intercontinental Exchange (ICE)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1718297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1804B2-8346-78C3-7BB1-5DE069D5E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Förväntningar om inflation 2 år framåt i tiden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9233C66-4B5C-19B7-9A8D-13ECD5E65A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DC6DF3B-0F99-5031-A8B8-8BF5EC3921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E7D1B39-CB8C-6C9F-47A9-4B63FC09607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Kantar </a:t>
            </a:r>
            <a:r>
              <a:rPr lang="sv-SE" dirty="0" err="1"/>
              <a:t>Prospera</a:t>
            </a:r>
            <a:r>
              <a:rPr lang="sv-SE" dirty="0"/>
              <a:t>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995743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F35736-93F1-222C-6D34-5375DF1AD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KPIF-inflation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F0F5EDD-9986-5E6B-3E52-CFDED80C85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906E454-4E57-9D1F-A357-152D00D4BA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5243215-6B23-0302-D5B9-73765A179CE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756311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632055-F529-A523-104F-D62AC0BDE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Riksbankens styrränta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605C372-BF5F-0BA1-5DA9-C760C1F613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2180053-C304-6851-B04D-80141E322C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årsgenomsnitt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5D43626-2B66-6481-DC5A-D5EAB7AB78D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060628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2C10C7-8B5B-F9CF-A769-83082C1E6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A5DCE03-D412-C71F-8E4A-6357176983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5C5E3AD-B493-2729-F949-74818765B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2AAA1B8-36B5-DBBA-E4BD-537831F1EA4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83044364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074B849D-6660-459E-98EC-DBED52077334}" vid="{0560366C-25A4-48FA-95DC-BBF8B7B8532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57</TotalTime>
  <Words>119</Words>
  <Application>Microsoft Office PowerPoint</Application>
  <PresentationFormat>Bredbild</PresentationFormat>
  <Paragraphs>29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Calibri</vt:lpstr>
      <vt:lpstr>Verdana</vt:lpstr>
      <vt:lpstr>ExternaPresentationer2</vt:lpstr>
      <vt:lpstr>Löner</vt:lpstr>
      <vt:lpstr>Maastrichtskuld</vt:lpstr>
      <vt:lpstr>Statsobligationsräntor</vt:lpstr>
      <vt:lpstr>Konsumentpriser</vt:lpstr>
      <vt:lpstr>Terminspris på naturgas i Europa</vt:lpstr>
      <vt:lpstr>Förväntningar om inflation 2 år framåt i tiden</vt:lpstr>
      <vt:lpstr>KPIF-inflation</vt:lpstr>
      <vt:lpstr>Riksbankens styrränta</vt:lpstr>
      <vt:lpstr>BNP-gap</vt:lpstr>
      <vt:lpstr>Arbetslöshet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Rosmarie Andersson</dc:creator>
  <cp:lastModifiedBy>Rosmarie Andersson</cp:lastModifiedBy>
  <cp:revision>6</cp:revision>
  <dcterms:created xsi:type="dcterms:W3CDTF">2023-03-24T17:01:32Z</dcterms:created>
  <dcterms:modified xsi:type="dcterms:W3CDTF">2023-03-28T10:31:23Z</dcterms:modified>
</cp:coreProperties>
</file>