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57" r:id="rId2"/>
    <p:sldId id="358" r:id="rId3"/>
    <p:sldId id="359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67" r:id="rId12"/>
    <p:sldId id="369" r:id="rId13"/>
    <p:sldId id="368" r:id="rId14"/>
    <p:sldId id="370" r:id="rId15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howGuides="1">
      <p:cViewPr varScale="1">
        <p:scale>
          <a:sx n="85" d="100"/>
          <a:sy n="85" d="100"/>
        </p:scale>
        <p:origin x="53" y="936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2023-09-26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C443C9-7203-747C-EB0E-E92931B0F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Varu- och tjänsteprisinflation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2AC4608-41C5-379F-1B57-D81D20F969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AC754A-DE14-89CF-FF32-1EC829BA06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11A68DD-74B1-1184-EB46-A58FE24A894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22880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A5F092-BF0D-2D28-EC34-7C4667799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616A90A-149D-2750-A0C5-98EDE00853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5481706-BEBD-3135-9442-0FFA96DDE5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EFD9A43-A5E2-37FC-6E98-C54CFF71AAE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0237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770B9D-E75C-D3DE-8C8A-7B48622B0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2C4ECBB-BF94-00B2-B1DF-A4AD9F24C9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1BF9B9B-3BF7-2A76-0D45-D66A536E49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6F39860-733E-C800-57CB-4A9D1FECE46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96216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7DDD0D-2FE9-7A24-F084-5E11FEC46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Riksbankens 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85B11E6-D8CB-7381-3B27-69253EF13B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239157E-8DEE-18D6-8FCF-31F6C8592E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årsgenomsnitt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74AC0D9-0507-B389-432D-CBE73EC4C4A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2783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64DD89-F6CE-8C95-6F7A-20A0997A8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Svensk 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7DFF126-8017-0693-740F-FCA3A09913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A044CD-6D3C-865F-633D-DFBC3491E3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6738729-6206-5630-47D9-B59E542E3A8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61932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598EF0-06D4-F1FB-6C35-EC1712EA5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Maastrichtskuld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1AAC4A4-08D5-9DE8-2348-B6EE3621DE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29881BA-F20B-5D2E-6692-3CDCE0BFA1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C1AC1B3-F57F-A49A-7B2B-8733D3C5B6B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368431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59F830-32FF-307C-CA08-1D93F4C09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Förväntningar på försäljningspriser på 3 månaders sikt bland tjänsteföretagen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6A3D3B9-D3F9-D80A-E587-1AC5C203FA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C689452-7807-0E6A-8791-C82EFABAC8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E0D3731-C1A1-A8CD-7C2D-BA9CD554DD8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64049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582995-F927-73FB-221C-D4DF82FD1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EBD98CB-7E5C-0D50-0F43-C41C59AB11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EABAB4F-8ED9-7795-DBFD-4A7C2DFC3F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9E43915-3857-C730-9854-6BFCE026FB4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Nasdaq OMX,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80550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8B9573-C38F-D3D5-6C1A-2D9F4F6A9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Sysselsättningsgradens utveckling under ett antal kriser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A3433DA-59C5-9D9A-BC63-8C0C6960C8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5AB192-0D66-2116-7909-59D8AC74E8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100=näst sista kvartal med ökad sysselsättning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F8270FF-ADB4-869E-266E-D415A5D5393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44156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F629A7-12B6-9666-6C3F-416133DDA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Kronans effektiva växelkurs (KIX)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83CB075-8B13-B087-CE7C-D8F1CA0252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FE83C6E-7DD2-AB97-7AB5-22119B4259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1992-11-18=100,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107C4FF-47B8-0E25-45E1-777B1AE51B0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8262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973883-C3A2-C468-FCB9-674EB8C77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Växelkurs (KIX6)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C677F48-6272-8A18-5824-B82422479F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F2F8CD9-C764-E718-E962-4448F95456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3D14BAB-44C1-2A83-0D3C-3E9BCB2AFB5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13458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DBF090-07AA-7DCE-AC93-9BA0E9645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Svensk import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B928BED-8403-0D81-FD2F-B5C2BFBBE4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3B06FC3-05D6-2A42-F637-96DAF799F0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DA2F6EC-7A3A-26BB-3166-9A141F8B291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09929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160499-6075-AB10-F4E5-661805BC1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Svensk export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C854E6D-BFA0-1D64-D72E-1A8CE00F67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217639B-39CC-6FBA-2069-418042C67B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F2D496D-16C0-F213-3DEF-A9A0553D259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42590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E38213-75A5-BFD6-48BF-FB93A32F5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 KPIF-inflation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035393D-F9AF-931B-1DDC-74A38A5882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FC4EB1D-2138-9FC9-4689-7B512E6FE1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CE998DE-2348-E8F5-E73B-0E1D93E58D7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80996757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67</TotalTime>
  <Words>215</Words>
  <Application>Microsoft Office PowerPoint</Application>
  <PresentationFormat>Bredbild</PresentationFormat>
  <Paragraphs>43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Verdana</vt:lpstr>
      <vt:lpstr>ExternaPresentationer2</vt:lpstr>
      <vt:lpstr>Varu- och tjänsteprisinflation</vt:lpstr>
      <vt:lpstr>Förväntningar på försäljningspriser på 3 månaders sikt bland tjänsteföretagen</vt:lpstr>
      <vt:lpstr> Styrränta</vt:lpstr>
      <vt:lpstr> Sysselsättningsgradens utveckling under ett antal kriser</vt:lpstr>
      <vt:lpstr> Kronans effektiva växelkurs (KIX)</vt:lpstr>
      <vt:lpstr> Växelkurs (KIX6)</vt:lpstr>
      <vt:lpstr> Svensk import</vt:lpstr>
      <vt:lpstr> Svensk export</vt:lpstr>
      <vt:lpstr> KPIF-inflation</vt:lpstr>
      <vt:lpstr> Arbetslöshet</vt:lpstr>
      <vt:lpstr> Hushållens konsumtion</vt:lpstr>
      <vt:lpstr> Riksbankens styrränta</vt:lpstr>
      <vt:lpstr> Svensk BNP</vt:lpstr>
      <vt:lpstr> Maastrichtskuld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Konsumentpriser i valda länder och regioner</dc:title>
  <dc:creator>Rosmarie Andersson</dc:creator>
  <cp:lastModifiedBy>Rosmarie Andersson</cp:lastModifiedBy>
  <cp:revision>6</cp:revision>
  <dcterms:created xsi:type="dcterms:W3CDTF">2023-09-23T05:57:58Z</dcterms:created>
  <dcterms:modified xsi:type="dcterms:W3CDTF">2023-09-26T12:28:39Z</dcterms:modified>
</cp:coreProperties>
</file>