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33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87" d="100"/>
          <a:sy n="87" d="100"/>
        </p:scale>
        <p:origin x="72" y="89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2023-03-28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4E487A-9FE5-FB8D-4F34-F99ECB0A5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och strukturellt sparande i offentlig sektor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D4BC559-178D-43F6-C728-113D148A77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EA0B7D0-1F76-2FC8-CC0A-EB502760DB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CDBD6F4-FFF0-0753-6FE4-DD082021509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09958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306F90-E22A-C466-A3E8-E029CD243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Prisbasbelopp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886AFDB-FC17-C646-CA6A-76E9152902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063E40-4556-3701-E352-7EBE62D581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Nivå respektive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7EAE7A6-76CE-60CC-AA29-AA161F86183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53753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6486EF-D617-1D31-4A8D-C0FDFAECB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Skatter och avgifter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8FF52FA-62A2-C819-9601-90A37882CE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AD4A05A-0A03-E5D2-1CE6-12A9BF0194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C11B4D1-8293-6059-3A61-D7C0C4FD213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63971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85EF82-2AC1-6426-E118-38E36058D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Kapitalnetto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835A29E-C3F8-8EB0-0091-7524FE8BC3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CCD9685-540E-71EA-B3A5-E06F617150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83ADB923-1E3B-7BDC-D8D4-6CCA74BCBC7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49586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B5D5EE-B811-C071-1A26-DE68B6F0F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delsektorer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65ACAE2-24DC-A171-0125-BA6EED102E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E7C45E-8121-4FB7-18E4-1A49D9F0FE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EF8DA1F-1F21-3186-052A-BFE155724C7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0482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20BE2D-6A76-8289-0C2A-08B0F55D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Strukturellt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8E593CB-E930-B269-8BAC-ABE84F3278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7B98E4D-F638-E275-756E-AFFA83A357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29B4FFC-8BA6-3188-C6D4-37470365381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643015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986609-91B8-1BA2-87CA-07C1E64A8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B1BEB17-D63F-AD5C-B2FE-01A9317F06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E16EC4-D03D-5F2B-3AA6-BE10841E87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 respektive 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3912E0F-F225-0C41-4513-0A2BAB03B05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9315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E71D49-9056-320B-72F0-E0E8EF05C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sektorns inkomster och utgifter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7FE2B9C-BF63-28DD-DE72-27CB1862AF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5681216-7F6D-D4BB-A185-20E3AA5185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8B7757B-C4E0-3826-232D-FEE026ABFA41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051174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CFCEF8-B662-0577-1757-D6443648F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349D647-461A-3004-54FD-DC19421636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1A2E669-983F-EB08-9CB6-DEF1627C11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17595B4-CC42-6201-D66E-19AA3715BA4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941398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1E583C-2BC9-8D7D-2D56-995E5B56F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Unga och äldre i befolkningen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3012269-1DC4-EC24-1C27-24A7D8CF2B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DC0CC5-6FEC-2AFA-7EDA-DF0AE6A144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2F9913B-2CE4-3A25-06D9-9A3D7A71E8D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3279504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32CD0A-F952-FB87-83D0-936E61D93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5E9EA99-2C9F-9F26-011F-451EE7932B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AC5395-7E2D-612D-AB7F-20AF4F21EB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F09F115-F114-1BD7-0450-50D2166600F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63240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D7D5DE-4EB3-D998-48B6-4A60DBD57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Transfereringar från offentlig sektor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9F442EE-E146-278F-C6A1-B0BEAE2DC5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9" y="1524000"/>
            <a:ext cx="8640000" cy="468000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E0E0E6-DB47-F4C2-84C0-C45EAE04A2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96B01F6-52AC-BD22-0345-411BB108768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37312891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56</TotalTime>
  <Words>154</Words>
  <Application>Microsoft Office PowerPoint</Application>
  <PresentationFormat>Bredbild</PresentationFormat>
  <Paragraphs>36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ExternaPresentationer2</vt:lpstr>
      <vt:lpstr>Finansiellt och strukturellt sparande i offentlig sektor</vt:lpstr>
      <vt:lpstr>Finansiellt sparande i delsektorer</vt:lpstr>
      <vt:lpstr>Strukturellt sparande</vt:lpstr>
      <vt:lpstr>Maastrichtskuld</vt:lpstr>
      <vt:lpstr>Offentliga sektorns inkomster och utgifter</vt:lpstr>
      <vt:lpstr>Offentlig konsumtion</vt:lpstr>
      <vt:lpstr>Unga och äldre i befolkningen</vt:lpstr>
      <vt:lpstr>Offentliga investeringar</vt:lpstr>
      <vt:lpstr>Transfereringar från offentlig sektor</vt:lpstr>
      <vt:lpstr>Prisbasbelopp</vt:lpstr>
      <vt:lpstr>Skatter och avgifter</vt:lpstr>
      <vt:lpstr>Kapitalnetto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5</cp:revision>
  <dcterms:created xsi:type="dcterms:W3CDTF">2023-03-24T17:01:32Z</dcterms:created>
  <dcterms:modified xsi:type="dcterms:W3CDTF">2023-03-28T10:30:33Z</dcterms:modified>
</cp:coreProperties>
</file>